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76" r:id="rId6"/>
    <p:sldId id="287" r:id="rId7"/>
    <p:sldId id="283" r:id="rId8"/>
    <p:sldId id="279" r:id="rId9"/>
    <p:sldId id="284" r:id="rId10"/>
    <p:sldId id="288" r:id="rId11"/>
    <p:sldId id="289" r:id="rId12"/>
    <p:sldId id="291" r:id="rId13"/>
    <p:sldId id="258" r:id="rId14"/>
    <p:sldId id="292" r:id="rId15"/>
    <p:sldId id="261" r:id="rId16"/>
    <p:sldId id="260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624"/>
    <a:srgbClr val="D5FBBB"/>
    <a:srgbClr val="AFEBAF"/>
    <a:srgbClr val="B4EEED"/>
    <a:srgbClr val="84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8C470-91B0-4A7A-BCB7-ACC4670B0B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669E82E-A370-406C-BB88-21F6090479B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sz="2400" dirty="0" smtClean="0">
              <a:solidFill>
                <a:schemeClr val="tx1"/>
              </a:solidFill>
            </a:rPr>
            <a:t>What are they?</a:t>
          </a:r>
          <a:endParaRPr lang="en-AU" sz="2400" dirty="0">
            <a:solidFill>
              <a:schemeClr val="tx1"/>
            </a:solidFill>
          </a:endParaRPr>
        </a:p>
      </dgm:t>
    </dgm:pt>
    <dgm:pt modelId="{F2678396-4929-440D-BD07-377D0E265AEC}" type="parTrans" cxnId="{FCA52E8F-8E1C-4121-8F58-5924092CF6C3}">
      <dgm:prSet/>
      <dgm:spPr/>
      <dgm:t>
        <a:bodyPr/>
        <a:lstStyle/>
        <a:p>
          <a:endParaRPr lang="en-AU"/>
        </a:p>
      </dgm:t>
    </dgm:pt>
    <dgm:pt modelId="{F7468071-6638-43DA-88F2-62C62B7A38AE}" type="sibTrans" cxnId="{FCA52E8F-8E1C-4121-8F58-5924092CF6C3}">
      <dgm:prSet/>
      <dgm:spPr/>
      <dgm:t>
        <a:bodyPr/>
        <a:lstStyle/>
        <a:p>
          <a:endParaRPr lang="en-AU"/>
        </a:p>
      </dgm:t>
    </dgm:pt>
    <dgm:pt modelId="{269C1B65-9287-43DB-A1E6-A960C2FAA237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Choking </a:t>
          </a:r>
          <a:endParaRPr lang="en-AU" dirty="0"/>
        </a:p>
      </dgm:t>
    </dgm:pt>
    <dgm:pt modelId="{90A84607-ECCF-4EA5-9B06-C65F11861170}" type="parTrans" cxnId="{93C503C1-FBE7-41D6-A755-63887E5EF049}">
      <dgm:prSet/>
      <dgm:spPr/>
      <dgm:t>
        <a:bodyPr/>
        <a:lstStyle/>
        <a:p>
          <a:endParaRPr lang="en-AU"/>
        </a:p>
      </dgm:t>
    </dgm:pt>
    <dgm:pt modelId="{C4AB53A0-A5DE-4A01-9F17-B0D383D9A08A}" type="sibTrans" cxnId="{93C503C1-FBE7-41D6-A755-63887E5EF049}">
      <dgm:prSet/>
      <dgm:spPr/>
      <dgm:t>
        <a:bodyPr/>
        <a:lstStyle/>
        <a:p>
          <a:endParaRPr lang="en-AU"/>
        </a:p>
      </dgm:t>
    </dgm:pt>
    <dgm:pt modelId="{70603B5B-D52E-42F8-958B-61D51507842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sz="2400" dirty="0" smtClean="0">
              <a:solidFill>
                <a:schemeClr val="tx1"/>
              </a:solidFill>
            </a:rPr>
            <a:t>Ways to minimise the risks?</a:t>
          </a:r>
          <a:endParaRPr lang="en-AU" sz="2400" dirty="0">
            <a:solidFill>
              <a:schemeClr val="tx1"/>
            </a:solidFill>
          </a:endParaRPr>
        </a:p>
      </dgm:t>
    </dgm:pt>
    <dgm:pt modelId="{BDA621F8-AD5D-4A7C-A1A7-CDFCABBE9C61}" type="parTrans" cxnId="{81224C68-5E7F-4793-BDAB-AF931CD89031}">
      <dgm:prSet/>
      <dgm:spPr/>
      <dgm:t>
        <a:bodyPr/>
        <a:lstStyle/>
        <a:p>
          <a:endParaRPr lang="en-AU"/>
        </a:p>
      </dgm:t>
    </dgm:pt>
    <dgm:pt modelId="{11286307-CCDE-4C31-9112-20F1C510EE01}" type="sibTrans" cxnId="{81224C68-5E7F-4793-BDAB-AF931CD89031}">
      <dgm:prSet/>
      <dgm:spPr/>
      <dgm:t>
        <a:bodyPr/>
        <a:lstStyle/>
        <a:p>
          <a:endParaRPr lang="en-AU"/>
        </a:p>
      </dgm:t>
    </dgm:pt>
    <dgm:pt modelId="{D50A2C7B-C3CA-4FBB-B208-55233CC834F9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Supervision with food</a:t>
          </a:r>
          <a:endParaRPr lang="en-AU" dirty="0"/>
        </a:p>
      </dgm:t>
    </dgm:pt>
    <dgm:pt modelId="{BD3FC706-D52E-429C-88F5-75FB1B925502}" type="parTrans" cxnId="{4D9CC892-908D-419C-B6AC-E0AA12C6995E}">
      <dgm:prSet/>
      <dgm:spPr/>
      <dgm:t>
        <a:bodyPr/>
        <a:lstStyle/>
        <a:p>
          <a:endParaRPr lang="en-AU"/>
        </a:p>
      </dgm:t>
    </dgm:pt>
    <dgm:pt modelId="{387BF666-A17F-42F9-BF0D-B06D7C631A3A}" type="sibTrans" cxnId="{4D9CC892-908D-419C-B6AC-E0AA12C6995E}">
      <dgm:prSet/>
      <dgm:spPr/>
      <dgm:t>
        <a:bodyPr/>
        <a:lstStyle/>
        <a:p>
          <a:endParaRPr lang="en-AU"/>
        </a:p>
      </dgm:t>
    </dgm:pt>
    <dgm:pt modelId="{2CF46B87-F897-49CA-A76A-9D0D4B35A9A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sz="2400" dirty="0" smtClean="0">
              <a:solidFill>
                <a:schemeClr val="tx1"/>
              </a:solidFill>
            </a:rPr>
            <a:t>Additional information?</a:t>
          </a:r>
          <a:endParaRPr lang="en-AU" sz="2400" dirty="0">
            <a:solidFill>
              <a:schemeClr val="tx1"/>
            </a:solidFill>
          </a:endParaRPr>
        </a:p>
      </dgm:t>
    </dgm:pt>
    <dgm:pt modelId="{663FD0CF-DB43-4549-BEA7-A808020E6391}" type="parTrans" cxnId="{5676C9EC-D03D-431A-B4C6-25917A027FBA}">
      <dgm:prSet/>
      <dgm:spPr/>
      <dgm:t>
        <a:bodyPr/>
        <a:lstStyle/>
        <a:p>
          <a:endParaRPr lang="en-AU"/>
        </a:p>
      </dgm:t>
    </dgm:pt>
    <dgm:pt modelId="{A0CDAF03-FB0D-48D4-99BC-210645008E94}" type="sibTrans" cxnId="{5676C9EC-D03D-431A-B4C6-25917A027FBA}">
      <dgm:prSet/>
      <dgm:spPr/>
      <dgm:t>
        <a:bodyPr/>
        <a:lstStyle/>
        <a:p>
          <a:endParaRPr lang="en-AU"/>
        </a:p>
      </dgm:t>
    </dgm:pt>
    <dgm:pt modelId="{A35DB6D1-E807-4CC9-956C-561A9C6143B7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Mealtime Management Plan </a:t>
          </a:r>
          <a:endParaRPr lang="en-AU" dirty="0"/>
        </a:p>
      </dgm:t>
    </dgm:pt>
    <dgm:pt modelId="{50C85ACB-5D91-49F0-BB78-00B1EE080974}" type="parTrans" cxnId="{6E41406E-703D-4A79-954B-6F7042BA90EF}">
      <dgm:prSet/>
      <dgm:spPr/>
      <dgm:t>
        <a:bodyPr/>
        <a:lstStyle/>
        <a:p>
          <a:endParaRPr lang="en-AU"/>
        </a:p>
      </dgm:t>
    </dgm:pt>
    <dgm:pt modelId="{8300B2A8-50BC-46BA-B8B6-E2759850DE3E}" type="sibTrans" cxnId="{6E41406E-703D-4A79-954B-6F7042BA90EF}">
      <dgm:prSet/>
      <dgm:spPr/>
      <dgm:t>
        <a:bodyPr/>
        <a:lstStyle/>
        <a:p>
          <a:endParaRPr lang="en-AU"/>
        </a:p>
      </dgm:t>
    </dgm:pt>
    <dgm:pt modelId="{414E90C4-5F6A-481C-8800-400E6709A8C1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Behaviour Management Plan</a:t>
          </a:r>
          <a:endParaRPr lang="en-AU" dirty="0"/>
        </a:p>
      </dgm:t>
    </dgm:pt>
    <dgm:pt modelId="{6847B4A4-0EF9-42F9-93B1-C990209DDAC4}" type="parTrans" cxnId="{7CA2CA1A-43D8-40DD-9AA6-BFFADD791705}">
      <dgm:prSet/>
      <dgm:spPr/>
      <dgm:t>
        <a:bodyPr/>
        <a:lstStyle/>
        <a:p>
          <a:endParaRPr lang="en-AU"/>
        </a:p>
      </dgm:t>
    </dgm:pt>
    <dgm:pt modelId="{675F8D5E-90D5-440C-A6B9-FD56913B7C04}" type="sibTrans" cxnId="{7CA2CA1A-43D8-40DD-9AA6-BFFADD791705}">
      <dgm:prSet/>
      <dgm:spPr/>
      <dgm:t>
        <a:bodyPr/>
        <a:lstStyle/>
        <a:p>
          <a:endParaRPr lang="en-AU"/>
        </a:p>
      </dgm:t>
    </dgm:pt>
    <dgm:pt modelId="{4B62CBA8-9D26-42FF-99E8-676E0F74BCEC}">
      <dgm:prSet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mtClean="0"/>
            <a:t>Absconding</a:t>
          </a:r>
          <a:endParaRPr lang="en-AU" dirty="0" smtClean="0"/>
        </a:p>
      </dgm:t>
    </dgm:pt>
    <dgm:pt modelId="{29DCC3C7-058F-43A0-A4BB-C030CEB0A951}" type="parTrans" cxnId="{AEB9FA19-D7BB-46A8-A7DB-29D89B225D6E}">
      <dgm:prSet/>
      <dgm:spPr/>
      <dgm:t>
        <a:bodyPr/>
        <a:lstStyle/>
        <a:p>
          <a:endParaRPr lang="en-AU"/>
        </a:p>
      </dgm:t>
    </dgm:pt>
    <dgm:pt modelId="{EF4AD6CD-1D53-4C75-B6A7-64936D3FC8FD}" type="sibTrans" cxnId="{AEB9FA19-D7BB-46A8-A7DB-29D89B225D6E}">
      <dgm:prSet/>
      <dgm:spPr/>
      <dgm:t>
        <a:bodyPr/>
        <a:lstStyle/>
        <a:p>
          <a:endParaRPr lang="en-AU"/>
        </a:p>
      </dgm:t>
    </dgm:pt>
    <dgm:pt modelId="{C1F12785-1273-42A2-BA14-B205B7C5F8BD}">
      <dgm:prSet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mtClean="0"/>
            <a:t>Falling</a:t>
          </a:r>
          <a:endParaRPr lang="en-AU" dirty="0" smtClean="0"/>
        </a:p>
      </dgm:t>
    </dgm:pt>
    <dgm:pt modelId="{3D6795C6-7ACB-4BD8-AF6E-CA98BD8B9D51}" type="parTrans" cxnId="{73E383C6-D11C-45B6-9A21-2E60D5D8B740}">
      <dgm:prSet/>
      <dgm:spPr/>
      <dgm:t>
        <a:bodyPr/>
        <a:lstStyle/>
        <a:p>
          <a:endParaRPr lang="en-AU"/>
        </a:p>
      </dgm:t>
    </dgm:pt>
    <dgm:pt modelId="{2FA7E00F-08CB-4FA2-A8B8-7A15BBB30B66}" type="sibTrans" cxnId="{73E383C6-D11C-45B6-9A21-2E60D5D8B740}">
      <dgm:prSet/>
      <dgm:spPr/>
      <dgm:t>
        <a:bodyPr/>
        <a:lstStyle/>
        <a:p>
          <a:endParaRPr lang="en-AU"/>
        </a:p>
      </dgm:t>
    </dgm:pt>
    <dgm:pt modelId="{918664F5-DFE7-478F-8F51-B61B2A7C71F1}">
      <dgm:prSet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Aggression etc…</a:t>
          </a:r>
        </a:p>
      </dgm:t>
    </dgm:pt>
    <dgm:pt modelId="{DF71B0F6-2AA6-4EEB-BA74-628EFBAF870E}" type="parTrans" cxnId="{3747CA69-4637-41F2-BAF0-F9B643B71C8E}">
      <dgm:prSet/>
      <dgm:spPr/>
      <dgm:t>
        <a:bodyPr/>
        <a:lstStyle/>
        <a:p>
          <a:endParaRPr lang="en-AU"/>
        </a:p>
      </dgm:t>
    </dgm:pt>
    <dgm:pt modelId="{432D772A-AF1C-4DD3-A515-ACAAFE9B4E65}" type="sibTrans" cxnId="{3747CA69-4637-41F2-BAF0-F9B643B71C8E}">
      <dgm:prSet/>
      <dgm:spPr/>
      <dgm:t>
        <a:bodyPr/>
        <a:lstStyle/>
        <a:p>
          <a:endParaRPr lang="en-AU"/>
        </a:p>
      </dgm:t>
    </dgm:pt>
    <dgm:pt modelId="{4E35100B-3C07-4075-A1C2-6E55BEC49B5E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Meal modification</a:t>
          </a:r>
          <a:endParaRPr lang="en-AU" dirty="0"/>
        </a:p>
      </dgm:t>
    </dgm:pt>
    <dgm:pt modelId="{58AFD14D-7C0F-4464-93F8-9DB985AEF75D}" type="parTrans" cxnId="{84933AB9-17C6-4823-A575-84DBD20A283D}">
      <dgm:prSet/>
      <dgm:spPr/>
      <dgm:t>
        <a:bodyPr/>
        <a:lstStyle/>
        <a:p>
          <a:endParaRPr lang="en-AU"/>
        </a:p>
      </dgm:t>
    </dgm:pt>
    <dgm:pt modelId="{04D39BF7-36E6-4021-AB91-B58BFA616145}" type="sibTrans" cxnId="{84933AB9-17C6-4823-A575-84DBD20A283D}">
      <dgm:prSet/>
      <dgm:spPr/>
      <dgm:t>
        <a:bodyPr/>
        <a:lstStyle/>
        <a:p>
          <a:endParaRPr lang="en-AU"/>
        </a:p>
      </dgm:t>
    </dgm:pt>
    <dgm:pt modelId="{488C382C-4F32-4C7C-B477-C5F8C884D5E4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Provide bed near nurses station &amp; supervise closely</a:t>
          </a:r>
          <a:endParaRPr lang="en-AU" dirty="0"/>
        </a:p>
      </dgm:t>
    </dgm:pt>
    <dgm:pt modelId="{BF7522EB-F02E-4DF0-8CAF-F12EDF974358}" type="parTrans" cxnId="{3677CDE4-82D2-43A7-8E09-0498A0C547D4}">
      <dgm:prSet/>
      <dgm:spPr/>
      <dgm:t>
        <a:bodyPr/>
        <a:lstStyle/>
        <a:p>
          <a:endParaRPr lang="en-AU"/>
        </a:p>
      </dgm:t>
    </dgm:pt>
    <dgm:pt modelId="{3B7A9B49-BE1F-4244-A44B-6F4B8E0B2284}" type="sibTrans" cxnId="{3677CDE4-82D2-43A7-8E09-0498A0C547D4}">
      <dgm:prSet/>
      <dgm:spPr/>
      <dgm:t>
        <a:bodyPr/>
        <a:lstStyle/>
        <a:p>
          <a:endParaRPr lang="en-AU"/>
        </a:p>
      </dgm:t>
    </dgm:pt>
    <dgm:pt modelId="{ABC6CFC7-BAD5-4A55-B677-56FF88827935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Use walker when mobilising</a:t>
          </a:r>
          <a:endParaRPr lang="en-AU" dirty="0"/>
        </a:p>
      </dgm:t>
    </dgm:pt>
    <dgm:pt modelId="{A1D3EA0D-8B9F-4619-82BF-52E8E778121F}" type="parTrans" cxnId="{6133F14C-076E-457E-948A-D2EFA7D2C89B}">
      <dgm:prSet/>
      <dgm:spPr/>
      <dgm:t>
        <a:bodyPr/>
        <a:lstStyle/>
        <a:p>
          <a:endParaRPr lang="en-AU"/>
        </a:p>
      </dgm:t>
    </dgm:pt>
    <dgm:pt modelId="{978C3E2B-8309-42F0-9385-D9D2A8D3AE6E}" type="sibTrans" cxnId="{6133F14C-076E-457E-948A-D2EFA7D2C89B}">
      <dgm:prSet/>
      <dgm:spPr/>
      <dgm:t>
        <a:bodyPr/>
        <a:lstStyle/>
        <a:p>
          <a:endParaRPr lang="en-AU"/>
        </a:p>
      </dgm:t>
    </dgm:pt>
    <dgm:pt modelId="{204AEFC1-763F-468B-9845-9ABFAB33D4E6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Stand a metre away when speaking to person etc…</a:t>
          </a:r>
          <a:endParaRPr lang="en-AU" dirty="0"/>
        </a:p>
      </dgm:t>
    </dgm:pt>
    <dgm:pt modelId="{903FCBF2-9137-4BFF-9798-DD398F43D4A6}" type="parTrans" cxnId="{EDDFC5AE-CCED-49C6-AEE8-5AF3ED586DD5}">
      <dgm:prSet/>
      <dgm:spPr/>
      <dgm:t>
        <a:bodyPr/>
        <a:lstStyle/>
        <a:p>
          <a:endParaRPr lang="en-AU"/>
        </a:p>
      </dgm:t>
    </dgm:pt>
    <dgm:pt modelId="{47D549FA-E654-4C9D-906C-630F1C71873C}" type="sibTrans" cxnId="{EDDFC5AE-CCED-49C6-AEE8-5AF3ED586DD5}">
      <dgm:prSet/>
      <dgm:spPr/>
      <dgm:t>
        <a:bodyPr/>
        <a:lstStyle/>
        <a:p>
          <a:endParaRPr lang="en-AU"/>
        </a:p>
      </dgm:t>
    </dgm:pt>
    <dgm:pt modelId="{2155C7D7-3309-4454-B78D-36254F1C808B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Placement of food /drink</a:t>
          </a:r>
          <a:endParaRPr lang="en-AU" dirty="0"/>
        </a:p>
      </dgm:t>
    </dgm:pt>
    <dgm:pt modelId="{88DFC91D-65FD-430D-B84F-D894E4C11346}" type="parTrans" cxnId="{D5AE3286-A233-4C98-A0DB-F0E84068A1A2}">
      <dgm:prSet/>
      <dgm:spPr/>
      <dgm:t>
        <a:bodyPr/>
        <a:lstStyle/>
        <a:p>
          <a:endParaRPr lang="en-AU"/>
        </a:p>
      </dgm:t>
    </dgm:pt>
    <dgm:pt modelId="{9D5CF7F6-EB96-4049-B1D1-D9350068C78F}" type="sibTrans" cxnId="{D5AE3286-A233-4C98-A0DB-F0E84068A1A2}">
      <dgm:prSet/>
      <dgm:spPr/>
      <dgm:t>
        <a:bodyPr/>
        <a:lstStyle/>
        <a:p>
          <a:endParaRPr lang="en-AU"/>
        </a:p>
      </dgm:t>
    </dgm:pt>
    <dgm:pt modelId="{F938D0BD-7433-42CF-8E57-16D2BD0CF51D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Most recent specialist review etc…</a:t>
          </a:r>
          <a:endParaRPr lang="en-AU" dirty="0"/>
        </a:p>
      </dgm:t>
    </dgm:pt>
    <dgm:pt modelId="{27590FDD-A3DE-40A0-98B9-90117B37D679}" type="parTrans" cxnId="{3D61F3A0-6396-4741-8DF8-D09C9A1AFC07}">
      <dgm:prSet/>
      <dgm:spPr/>
      <dgm:t>
        <a:bodyPr/>
        <a:lstStyle/>
        <a:p>
          <a:endParaRPr lang="en-AU"/>
        </a:p>
      </dgm:t>
    </dgm:pt>
    <dgm:pt modelId="{3CA725C5-F04B-4272-8043-80610ED60B24}" type="sibTrans" cxnId="{3D61F3A0-6396-4741-8DF8-D09C9A1AFC07}">
      <dgm:prSet/>
      <dgm:spPr/>
      <dgm:t>
        <a:bodyPr/>
        <a:lstStyle/>
        <a:p>
          <a:endParaRPr lang="en-AU"/>
        </a:p>
      </dgm:t>
    </dgm:pt>
    <dgm:pt modelId="{D732039C-E558-4A7A-B28A-AA8B311C7374}" type="pres">
      <dgm:prSet presAssocID="{53A8C470-91B0-4A7A-BCB7-ACC4670B0B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EDD554D-F153-4AA7-B9A1-20DD221D08F1}" type="pres">
      <dgm:prSet presAssocID="{9669E82E-A370-406C-BB88-21F6090479B4}" presName="composite" presStyleCnt="0"/>
      <dgm:spPr/>
    </dgm:pt>
    <dgm:pt modelId="{28EFE026-230E-4A55-872F-ED4A28A60ACA}" type="pres">
      <dgm:prSet presAssocID="{9669E82E-A370-406C-BB88-21F6090479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8FB61A7-177F-4C30-A802-6EFFE124C38B}" type="pres">
      <dgm:prSet presAssocID="{9669E82E-A370-406C-BB88-21F6090479B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26C08A0-232D-4CB1-B0C4-C65C25A2D37F}" type="pres">
      <dgm:prSet presAssocID="{F7468071-6638-43DA-88F2-62C62B7A38AE}" presName="space" presStyleCnt="0"/>
      <dgm:spPr/>
    </dgm:pt>
    <dgm:pt modelId="{BEA498FE-9E93-4A68-B264-F5E6E6EE8F3E}" type="pres">
      <dgm:prSet presAssocID="{70603B5B-D52E-42F8-958B-61D515078427}" presName="composite" presStyleCnt="0"/>
      <dgm:spPr/>
    </dgm:pt>
    <dgm:pt modelId="{B9225023-AB71-4F6B-9D49-9457D5116DA6}" type="pres">
      <dgm:prSet presAssocID="{70603B5B-D52E-42F8-958B-61D5150784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3523D7B-8B5C-43D7-8ABD-190461405896}" type="pres">
      <dgm:prSet presAssocID="{70603B5B-D52E-42F8-958B-61D51507842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61C13D-5D51-4C96-BD4E-6ED2EA5988E2}" type="pres">
      <dgm:prSet presAssocID="{11286307-CCDE-4C31-9112-20F1C510EE01}" presName="space" presStyleCnt="0"/>
      <dgm:spPr/>
    </dgm:pt>
    <dgm:pt modelId="{8345F630-4172-48C3-814B-678B43B53B44}" type="pres">
      <dgm:prSet presAssocID="{2CF46B87-F897-49CA-A76A-9D0D4B35A9A5}" presName="composite" presStyleCnt="0"/>
      <dgm:spPr/>
    </dgm:pt>
    <dgm:pt modelId="{4348F712-4C12-4E34-8F7F-5B51262844E8}" type="pres">
      <dgm:prSet presAssocID="{2CF46B87-F897-49CA-A76A-9D0D4B35A9A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AAB6D7-6EC4-4DEA-A981-6C62E0175516}" type="pres">
      <dgm:prSet presAssocID="{2CF46B87-F897-49CA-A76A-9D0D4B35A9A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E88CBEE-923E-4283-B8E3-0297282D4F94}" type="presOf" srcId="{A35DB6D1-E807-4CC9-956C-561A9C6143B7}" destId="{7DAAB6D7-6EC4-4DEA-A981-6C62E0175516}" srcOrd="0" destOrd="0" presId="urn:microsoft.com/office/officeart/2005/8/layout/hList1"/>
    <dgm:cxn modelId="{142D8A58-318F-4099-A90E-FC1C6F7DF6BF}" type="presOf" srcId="{4E35100B-3C07-4075-A1C2-6E55BEC49B5E}" destId="{A3523D7B-8B5C-43D7-8ABD-190461405896}" srcOrd="0" destOrd="1" presId="urn:microsoft.com/office/officeart/2005/8/layout/hList1"/>
    <dgm:cxn modelId="{C61A0A99-0435-4E34-B7B6-C9F409E15BB4}" type="presOf" srcId="{F938D0BD-7433-42CF-8E57-16D2BD0CF51D}" destId="{7DAAB6D7-6EC4-4DEA-A981-6C62E0175516}" srcOrd="0" destOrd="2" presId="urn:microsoft.com/office/officeart/2005/8/layout/hList1"/>
    <dgm:cxn modelId="{AED337C4-6799-48BE-86A2-B7174F35E7A3}" type="presOf" srcId="{918664F5-DFE7-478F-8F51-B61B2A7C71F1}" destId="{88FB61A7-177F-4C30-A802-6EFFE124C38B}" srcOrd="0" destOrd="3" presId="urn:microsoft.com/office/officeart/2005/8/layout/hList1"/>
    <dgm:cxn modelId="{33AA541E-F54B-4696-9CA0-AE118685980F}" type="presOf" srcId="{D50A2C7B-C3CA-4FBB-B208-55233CC834F9}" destId="{A3523D7B-8B5C-43D7-8ABD-190461405896}" srcOrd="0" destOrd="0" presId="urn:microsoft.com/office/officeart/2005/8/layout/hList1"/>
    <dgm:cxn modelId="{BFEB1AB3-F5E9-415B-8383-1378F47FFBB8}" type="presOf" srcId="{488C382C-4F32-4C7C-B477-C5F8C884D5E4}" destId="{A3523D7B-8B5C-43D7-8ABD-190461405896}" srcOrd="0" destOrd="3" presId="urn:microsoft.com/office/officeart/2005/8/layout/hList1"/>
    <dgm:cxn modelId="{767E60EF-E081-440E-B4FC-9B40CFABA071}" type="presOf" srcId="{70603B5B-D52E-42F8-958B-61D515078427}" destId="{B9225023-AB71-4F6B-9D49-9457D5116DA6}" srcOrd="0" destOrd="0" presId="urn:microsoft.com/office/officeart/2005/8/layout/hList1"/>
    <dgm:cxn modelId="{781A31F6-2881-4A7C-AC20-F6BA3F889C82}" type="presOf" srcId="{204AEFC1-763F-468B-9845-9ABFAB33D4E6}" destId="{A3523D7B-8B5C-43D7-8ABD-190461405896}" srcOrd="0" destOrd="5" presId="urn:microsoft.com/office/officeart/2005/8/layout/hList1"/>
    <dgm:cxn modelId="{5676C9EC-D03D-431A-B4C6-25917A027FBA}" srcId="{53A8C470-91B0-4A7A-BCB7-ACC4670B0B68}" destId="{2CF46B87-F897-49CA-A76A-9D0D4B35A9A5}" srcOrd="2" destOrd="0" parTransId="{663FD0CF-DB43-4549-BEA7-A808020E6391}" sibTransId="{A0CDAF03-FB0D-48D4-99BC-210645008E94}"/>
    <dgm:cxn modelId="{81224C68-5E7F-4793-BDAB-AF931CD89031}" srcId="{53A8C470-91B0-4A7A-BCB7-ACC4670B0B68}" destId="{70603B5B-D52E-42F8-958B-61D515078427}" srcOrd="1" destOrd="0" parTransId="{BDA621F8-AD5D-4A7C-A1A7-CDFCABBE9C61}" sibTransId="{11286307-CCDE-4C31-9112-20F1C510EE01}"/>
    <dgm:cxn modelId="{3D61F3A0-6396-4741-8DF8-D09C9A1AFC07}" srcId="{2CF46B87-F897-49CA-A76A-9D0D4B35A9A5}" destId="{F938D0BD-7433-42CF-8E57-16D2BD0CF51D}" srcOrd="2" destOrd="0" parTransId="{27590FDD-A3DE-40A0-98B9-90117B37D679}" sibTransId="{3CA725C5-F04B-4272-8043-80610ED60B24}"/>
    <dgm:cxn modelId="{E6CA09B0-40DF-4355-975A-A678BF455E6B}" type="presOf" srcId="{414E90C4-5F6A-481C-8800-400E6709A8C1}" destId="{7DAAB6D7-6EC4-4DEA-A981-6C62E0175516}" srcOrd="0" destOrd="1" presId="urn:microsoft.com/office/officeart/2005/8/layout/hList1"/>
    <dgm:cxn modelId="{F0E6917E-A8A1-4142-AC41-036B8C6F8F3E}" type="presOf" srcId="{ABC6CFC7-BAD5-4A55-B677-56FF88827935}" destId="{A3523D7B-8B5C-43D7-8ABD-190461405896}" srcOrd="0" destOrd="4" presId="urn:microsoft.com/office/officeart/2005/8/layout/hList1"/>
    <dgm:cxn modelId="{6133F14C-076E-457E-948A-D2EFA7D2C89B}" srcId="{70603B5B-D52E-42F8-958B-61D515078427}" destId="{ABC6CFC7-BAD5-4A55-B677-56FF88827935}" srcOrd="4" destOrd="0" parTransId="{A1D3EA0D-8B9F-4619-82BF-52E8E778121F}" sibTransId="{978C3E2B-8309-42F0-9385-D9D2A8D3AE6E}"/>
    <dgm:cxn modelId="{DE94166A-98A9-4936-ADFB-EFF095C287FA}" type="presOf" srcId="{2CF46B87-F897-49CA-A76A-9D0D4B35A9A5}" destId="{4348F712-4C12-4E34-8F7F-5B51262844E8}" srcOrd="0" destOrd="0" presId="urn:microsoft.com/office/officeart/2005/8/layout/hList1"/>
    <dgm:cxn modelId="{C05BF98C-2033-4DAB-A7B4-70D328185531}" type="presOf" srcId="{53A8C470-91B0-4A7A-BCB7-ACC4670B0B68}" destId="{D732039C-E558-4A7A-B28A-AA8B311C7374}" srcOrd="0" destOrd="0" presId="urn:microsoft.com/office/officeart/2005/8/layout/hList1"/>
    <dgm:cxn modelId="{9A18C20B-51F7-43C3-BCB6-82CEE4481F7E}" type="presOf" srcId="{C1F12785-1273-42A2-BA14-B205B7C5F8BD}" destId="{88FB61A7-177F-4C30-A802-6EFFE124C38B}" srcOrd="0" destOrd="2" presId="urn:microsoft.com/office/officeart/2005/8/layout/hList1"/>
    <dgm:cxn modelId="{3677CDE4-82D2-43A7-8E09-0498A0C547D4}" srcId="{70603B5B-D52E-42F8-958B-61D515078427}" destId="{488C382C-4F32-4C7C-B477-C5F8C884D5E4}" srcOrd="3" destOrd="0" parTransId="{BF7522EB-F02E-4DF0-8CAF-F12EDF974358}" sibTransId="{3B7A9B49-BE1F-4244-A44B-6F4B8E0B2284}"/>
    <dgm:cxn modelId="{D5AE3286-A233-4C98-A0DB-F0E84068A1A2}" srcId="{70603B5B-D52E-42F8-958B-61D515078427}" destId="{2155C7D7-3309-4454-B78D-36254F1C808B}" srcOrd="2" destOrd="0" parTransId="{88DFC91D-65FD-430D-B84F-D894E4C11346}" sibTransId="{9D5CF7F6-EB96-4049-B1D1-D9350068C78F}"/>
    <dgm:cxn modelId="{06B007D2-7429-450C-92ED-9BF5BE7BB40B}" type="presOf" srcId="{9669E82E-A370-406C-BB88-21F6090479B4}" destId="{28EFE026-230E-4A55-872F-ED4A28A60ACA}" srcOrd="0" destOrd="0" presId="urn:microsoft.com/office/officeart/2005/8/layout/hList1"/>
    <dgm:cxn modelId="{3FE33023-A398-4776-81E6-248A69159C7A}" type="presOf" srcId="{269C1B65-9287-43DB-A1E6-A960C2FAA237}" destId="{88FB61A7-177F-4C30-A802-6EFFE124C38B}" srcOrd="0" destOrd="0" presId="urn:microsoft.com/office/officeart/2005/8/layout/hList1"/>
    <dgm:cxn modelId="{ACE0E0D5-2012-4043-B2B9-DBB17C939F49}" type="presOf" srcId="{4B62CBA8-9D26-42FF-99E8-676E0F74BCEC}" destId="{88FB61A7-177F-4C30-A802-6EFFE124C38B}" srcOrd="0" destOrd="1" presId="urn:microsoft.com/office/officeart/2005/8/layout/hList1"/>
    <dgm:cxn modelId="{73E383C6-D11C-45B6-9A21-2E60D5D8B740}" srcId="{9669E82E-A370-406C-BB88-21F6090479B4}" destId="{C1F12785-1273-42A2-BA14-B205B7C5F8BD}" srcOrd="2" destOrd="0" parTransId="{3D6795C6-7ACB-4BD8-AF6E-CA98BD8B9D51}" sibTransId="{2FA7E00F-08CB-4FA2-A8B8-7A15BBB30B66}"/>
    <dgm:cxn modelId="{4D9CC892-908D-419C-B6AC-E0AA12C6995E}" srcId="{70603B5B-D52E-42F8-958B-61D515078427}" destId="{D50A2C7B-C3CA-4FBB-B208-55233CC834F9}" srcOrd="0" destOrd="0" parTransId="{BD3FC706-D52E-429C-88F5-75FB1B925502}" sibTransId="{387BF666-A17F-42F9-BF0D-B06D7C631A3A}"/>
    <dgm:cxn modelId="{FCA52E8F-8E1C-4121-8F58-5924092CF6C3}" srcId="{53A8C470-91B0-4A7A-BCB7-ACC4670B0B68}" destId="{9669E82E-A370-406C-BB88-21F6090479B4}" srcOrd="0" destOrd="0" parTransId="{F2678396-4929-440D-BD07-377D0E265AEC}" sibTransId="{F7468071-6638-43DA-88F2-62C62B7A38AE}"/>
    <dgm:cxn modelId="{AEB9FA19-D7BB-46A8-A7DB-29D89B225D6E}" srcId="{9669E82E-A370-406C-BB88-21F6090479B4}" destId="{4B62CBA8-9D26-42FF-99E8-676E0F74BCEC}" srcOrd="1" destOrd="0" parTransId="{29DCC3C7-058F-43A0-A4BB-C030CEB0A951}" sibTransId="{EF4AD6CD-1D53-4C75-B6A7-64936D3FC8FD}"/>
    <dgm:cxn modelId="{3747CA69-4637-41F2-BAF0-F9B643B71C8E}" srcId="{9669E82E-A370-406C-BB88-21F6090479B4}" destId="{918664F5-DFE7-478F-8F51-B61B2A7C71F1}" srcOrd="3" destOrd="0" parTransId="{DF71B0F6-2AA6-4EEB-BA74-628EFBAF870E}" sibTransId="{432D772A-AF1C-4DD3-A515-ACAAFE9B4E65}"/>
    <dgm:cxn modelId="{84933AB9-17C6-4823-A575-84DBD20A283D}" srcId="{70603B5B-D52E-42F8-958B-61D515078427}" destId="{4E35100B-3C07-4075-A1C2-6E55BEC49B5E}" srcOrd="1" destOrd="0" parTransId="{58AFD14D-7C0F-4464-93F8-9DB985AEF75D}" sibTransId="{04D39BF7-36E6-4021-AB91-B58BFA616145}"/>
    <dgm:cxn modelId="{EDDFC5AE-CCED-49C6-AEE8-5AF3ED586DD5}" srcId="{70603B5B-D52E-42F8-958B-61D515078427}" destId="{204AEFC1-763F-468B-9845-9ABFAB33D4E6}" srcOrd="5" destOrd="0" parTransId="{903FCBF2-9137-4BFF-9798-DD398F43D4A6}" sibTransId="{47D549FA-E654-4C9D-906C-630F1C71873C}"/>
    <dgm:cxn modelId="{4BEBD9E4-CA92-40F7-81FA-82BC70169E04}" type="presOf" srcId="{2155C7D7-3309-4454-B78D-36254F1C808B}" destId="{A3523D7B-8B5C-43D7-8ABD-190461405896}" srcOrd="0" destOrd="2" presId="urn:microsoft.com/office/officeart/2005/8/layout/hList1"/>
    <dgm:cxn modelId="{7CA2CA1A-43D8-40DD-9AA6-BFFADD791705}" srcId="{2CF46B87-F897-49CA-A76A-9D0D4B35A9A5}" destId="{414E90C4-5F6A-481C-8800-400E6709A8C1}" srcOrd="1" destOrd="0" parTransId="{6847B4A4-0EF9-42F9-93B1-C990209DDAC4}" sibTransId="{675F8D5E-90D5-440C-A6B9-FD56913B7C04}"/>
    <dgm:cxn modelId="{6E41406E-703D-4A79-954B-6F7042BA90EF}" srcId="{2CF46B87-F897-49CA-A76A-9D0D4B35A9A5}" destId="{A35DB6D1-E807-4CC9-956C-561A9C6143B7}" srcOrd="0" destOrd="0" parTransId="{50C85ACB-5D91-49F0-BB78-00B1EE080974}" sibTransId="{8300B2A8-50BC-46BA-B8B6-E2759850DE3E}"/>
    <dgm:cxn modelId="{93C503C1-FBE7-41D6-A755-63887E5EF049}" srcId="{9669E82E-A370-406C-BB88-21F6090479B4}" destId="{269C1B65-9287-43DB-A1E6-A960C2FAA237}" srcOrd="0" destOrd="0" parTransId="{90A84607-ECCF-4EA5-9B06-C65F11861170}" sibTransId="{C4AB53A0-A5DE-4A01-9F17-B0D383D9A08A}"/>
    <dgm:cxn modelId="{38699FB7-0952-4E61-86B3-28229561777A}" type="presParOf" srcId="{D732039C-E558-4A7A-B28A-AA8B311C7374}" destId="{2EDD554D-F153-4AA7-B9A1-20DD221D08F1}" srcOrd="0" destOrd="0" presId="urn:microsoft.com/office/officeart/2005/8/layout/hList1"/>
    <dgm:cxn modelId="{CE4F4DEE-6F2B-4673-AA13-0BF374FEB197}" type="presParOf" srcId="{2EDD554D-F153-4AA7-B9A1-20DD221D08F1}" destId="{28EFE026-230E-4A55-872F-ED4A28A60ACA}" srcOrd="0" destOrd="0" presId="urn:microsoft.com/office/officeart/2005/8/layout/hList1"/>
    <dgm:cxn modelId="{B45AC26D-0658-492E-97C8-5FFE5D70ED6E}" type="presParOf" srcId="{2EDD554D-F153-4AA7-B9A1-20DD221D08F1}" destId="{88FB61A7-177F-4C30-A802-6EFFE124C38B}" srcOrd="1" destOrd="0" presId="urn:microsoft.com/office/officeart/2005/8/layout/hList1"/>
    <dgm:cxn modelId="{BE1885F8-5C84-4DE0-AEC8-B24073D0C633}" type="presParOf" srcId="{D732039C-E558-4A7A-B28A-AA8B311C7374}" destId="{F26C08A0-232D-4CB1-B0C4-C65C25A2D37F}" srcOrd="1" destOrd="0" presId="urn:microsoft.com/office/officeart/2005/8/layout/hList1"/>
    <dgm:cxn modelId="{F27147DB-C1F4-4C5E-A2F3-BD544A5C06B5}" type="presParOf" srcId="{D732039C-E558-4A7A-B28A-AA8B311C7374}" destId="{BEA498FE-9E93-4A68-B264-F5E6E6EE8F3E}" srcOrd="2" destOrd="0" presId="urn:microsoft.com/office/officeart/2005/8/layout/hList1"/>
    <dgm:cxn modelId="{BD6E2AA6-ADD0-4158-9890-407D3DCFFE6A}" type="presParOf" srcId="{BEA498FE-9E93-4A68-B264-F5E6E6EE8F3E}" destId="{B9225023-AB71-4F6B-9D49-9457D5116DA6}" srcOrd="0" destOrd="0" presId="urn:microsoft.com/office/officeart/2005/8/layout/hList1"/>
    <dgm:cxn modelId="{79D790F5-9530-4FFD-ABE8-1597DDC5E706}" type="presParOf" srcId="{BEA498FE-9E93-4A68-B264-F5E6E6EE8F3E}" destId="{A3523D7B-8B5C-43D7-8ABD-190461405896}" srcOrd="1" destOrd="0" presId="urn:microsoft.com/office/officeart/2005/8/layout/hList1"/>
    <dgm:cxn modelId="{2EC7248C-CD0D-41F5-B536-B0986C4C5BD4}" type="presParOf" srcId="{D732039C-E558-4A7A-B28A-AA8B311C7374}" destId="{AD61C13D-5D51-4C96-BD4E-6ED2EA5988E2}" srcOrd="3" destOrd="0" presId="urn:microsoft.com/office/officeart/2005/8/layout/hList1"/>
    <dgm:cxn modelId="{03C77FA6-610D-46DE-A729-362A003475A2}" type="presParOf" srcId="{D732039C-E558-4A7A-B28A-AA8B311C7374}" destId="{8345F630-4172-48C3-814B-678B43B53B44}" srcOrd="4" destOrd="0" presId="urn:microsoft.com/office/officeart/2005/8/layout/hList1"/>
    <dgm:cxn modelId="{7D9AA875-3C8B-4261-BC08-9B7EC463FA4E}" type="presParOf" srcId="{8345F630-4172-48C3-814B-678B43B53B44}" destId="{4348F712-4C12-4E34-8F7F-5B51262844E8}" srcOrd="0" destOrd="0" presId="urn:microsoft.com/office/officeart/2005/8/layout/hList1"/>
    <dgm:cxn modelId="{BC8620CB-9407-4942-B4E2-8B85DEF35778}" type="presParOf" srcId="{8345F630-4172-48C3-814B-678B43B53B44}" destId="{7DAAB6D7-6EC4-4DEA-A981-6C62E01755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197F2-A3C8-44BD-8241-EA983D4B51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13CC8B4-9BF1-4D34-881C-DF4CD208663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sz="2400" dirty="0" smtClean="0">
              <a:solidFill>
                <a:schemeClr val="tx1"/>
              </a:solidFill>
            </a:rPr>
            <a:t>What things may cause distress? </a:t>
          </a:r>
          <a:endParaRPr lang="en-AU" sz="2400" dirty="0">
            <a:solidFill>
              <a:schemeClr val="tx1"/>
            </a:solidFill>
          </a:endParaRPr>
        </a:p>
      </dgm:t>
    </dgm:pt>
    <dgm:pt modelId="{35516D09-340F-424A-8270-7917358F03BC}" type="parTrans" cxnId="{9B740F5F-3BCD-408A-9476-7364854722B1}">
      <dgm:prSet/>
      <dgm:spPr/>
      <dgm:t>
        <a:bodyPr/>
        <a:lstStyle/>
        <a:p>
          <a:endParaRPr lang="en-AU"/>
        </a:p>
      </dgm:t>
    </dgm:pt>
    <dgm:pt modelId="{A9D4E646-A383-4E38-AC3C-92847478611D}" type="sibTrans" cxnId="{9B740F5F-3BCD-408A-9476-7364854722B1}">
      <dgm:prSet/>
      <dgm:spPr/>
      <dgm:t>
        <a:bodyPr/>
        <a:lstStyle/>
        <a:p>
          <a:endParaRPr lang="en-AU"/>
        </a:p>
      </dgm:t>
    </dgm:pt>
    <dgm:pt modelId="{CE8AEACE-73B5-4916-8C99-C58DC14E322E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unfamiliar people </a:t>
          </a:r>
          <a:endParaRPr lang="en-AU" sz="2000" b="0" dirty="0">
            <a:latin typeface="+mn-lt"/>
          </a:endParaRPr>
        </a:p>
      </dgm:t>
    </dgm:pt>
    <dgm:pt modelId="{C8501A19-A984-443A-A66D-BB7C5C4EEBD1}" type="parTrans" cxnId="{71060E6B-00A3-4679-80A1-63170251BE8D}">
      <dgm:prSet/>
      <dgm:spPr/>
      <dgm:t>
        <a:bodyPr/>
        <a:lstStyle/>
        <a:p>
          <a:endParaRPr lang="en-AU"/>
        </a:p>
      </dgm:t>
    </dgm:pt>
    <dgm:pt modelId="{19802262-5ECB-4C4C-9D2E-8F52D62D48AA}" type="sibTrans" cxnId="{71060E6B-00A3-4679-80A1-63170251BE8D}">
      <dgm:prSet/>
      <dgm:spPr/>
      <dgm:t>
        <a:bodyPr/>
        <a:lstStyle/>
        <a:p>
          <a:endParaRPr lang="en-AU"/>
        </a:p>
      </dgm:t>
    </dgm:pt>
    <dgm:pt modelId="{CDD0AA66-1E10-4804-92CD-13097AEB038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sz="2400" dirty="0" smtClean="0">
              <a:solidFill>
                <a:schemeClr val="tx1"/>
              </a:solidFill>
            </a:rPr>
            <a:t>Are there things or tasks that help settle the person? </a:t>
          </a:r>
          <a:endParaRPr lang="en-AU" sz="2400" dirty="0">
            <a:solidFill>
              <a:schemeClr val="tx1"/>
            </a:solidFill>
          </a:endParaRPr>
        </a:p>
      </dgm:t>
    </dgm:pt>
    <dgm:pt modelId="{4FA4C103-128E-4186-9DBF-7C40E6D67A2A}" type="parTrans" cxnId="{BC9FDA72-7FC5-4530-A67F-3BDA8CCA0D1E}">
      <dgm:prSet/>
      <dgm:spPr/>
      <dgm:t>
        <a:bodyPr/>
        <a:lstStyle/>
        <a:p>
          <a:endParaRPr lang="en-AU"/>
        </a:p>
      </dgm:t>
    </dgm:pt>
    <dgm:pt modelId="{A8422B82-E329-43DE-AB27-BA29DBE7ECC0}" type="sibTrans" cxnId="{BC9FDA72-7FC5-4530-A67F-3BDA8CCA0D1E}">
      <dgm:prSet/>
      <dgm:spPr/>
      <dgm:t>
        <a:bodyPr/>
        <a:lstStyle/>
        <a:p>
          <a:endParaRPr lang="en-AU"/>
        </a:p>
      </dgm:t>
    </dgm:pt>
    <dgm:pt modelId="{DD809AF1-C3D5-465F-974B-4C6A6D71B357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a quiet place </a:t>
          </a:r>
          <a:endParaRPr lang="en-AU" sz="2000" b="0" dirty="0">
            <a:latin typeface="+mn-lt"/>
          </a:endParaRPr>
        </a:p>
      </dgm:t>
    </dgm:pt>
    <dgm:pt modelId="{0CEEDFDA-8CC3-4C78-B106-96BCAAC226A8}" type="parTrans" cxnId="{AA9C2EA4-3109-4CBF-A396-4B1EB22A6965}">
      <dgm:prSet/>
      <dgm:spPr/>
      <dgm:t>
        <a:bodyPr/>
        <a:lstStyle/>
        <a:p>
          <a:endParaRPr lang="en-AU"/>
        </a:p>
      </dgm:t>
    </dgm:pt>
    <dgm:pt modelId="{FC05C73B-4236-4B48-A685-6B205921C8CE}" type="sibTrans" cxnId="{AA9C2EA4-3109-4CBF-A396-4B1EB22A6965}">
      <dgm:prSet/>
      <dgm:spPr/>
      <dgm:t>
        <a:bodyPr/>
        <a:lstStyle/>
        <a:p>
          <a:endParaRPr lang="en-AU"/>
        </a:p>
      </dgm:t>
    </dgm:pt>
    <dgm:pt modelId="{FB1A4E47-9057-48C2-94D9-5DC2544A7E0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sz="2400" dirty="0" smtClean="0">
              <a:solidFill>
                <a:schemeClr val="tx1"/>
              </a:solidFill>
            </a:rPr>
            <a:t>Are there set routines developed that keep the person reassured? </a:t>
          </a:r>
          <a:endParaRPr lang="en-AU" sz="2400" dirty="0">
            <a:solidFill>
              <a:schemeClr val="tx1"/>
            </a:solidFill>
          </a:endParaRPr>
        </a:p>
      </dgm:t>
    </dgm:pt>
    <dgm:pt modelId="{04BF05C4-2B34-4785-BD23-15C54A04F2BE}" type="parTrans" cxnId="{F8A45D66-FC9F-4466-AEF0-E1874A1C4A92}">
      <dgm:prSet/>
      <dgm:spPr/>
      <dgm:t>
        <a:bodyPr/>
        <a:lstStyle/>
        <a:p>
          <a:endParaRPr lang="en-AU"/>
        </a:p>
      </dgm:t>
    </dgm:pt>
    <dgm:pt modelId="{218B74CD-0696-4E4E-B48E-F7F062FB96AA}" type="sibTrans" cxnId="{F8A45D66-FC9F-4466-AEF0-E1874A1C4A92}">
      <dgm:prSet/>
      <dgm:spPr/>
      <dgm:t>
        <a:bodyPr/>
        <a:lstStyle/>
        <a:p>
          <a:endParaRPr lang="en-AU"/>
        </a:p>
      </dgm:t>
    </dgm:pt>
    <dgm:pt modelId="{74C2BD06-BFFF-4A04-8B0A-4604D9952BE0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dirty="0" smtClean="0">
              <a:latin typeface="+mn-lt"/>
            </a:rPr>
            <a:t>at bedtime</a:t>
          </a:r>
          <a:endParaRPr lang="en-AU" sz="2000" dirty="0">
            <a:latin typeface="+mn-lt"/>
          </a:endParaRPr>
        </a:p>
      </dgm:t>
    </dgm:pt>
    <dgm:pt modelId="{BFDCAC15-D1CF-420B-BFE4-EF2F9AFB2392}" type="parTrans" cxnId="{066A4BB7-BDB6-4D26-930D-6BA34D6060D5}">
      <dgm:prSet/>
      <dgm:spPr/>
      <dgm:t>
        <a:bodyPr/>
        <a:lstStyle/>
        <a:p>
          <a:endParaRPr lang="en-AU"/>
        </a:p>
      </dgm:t>
    </dgm:pt>
    <dgm:pt modelId="{A62F88CB-4B6F-4315-8871-CAC65150DF64}" type="sibTrans" cxnId="{066A4BB7-BDB6-4D26-930D-6BA34D6060D5}">
      <dgm:prSet/>
      <dgm:spPr/>
      <dgm:t>
        <a:bodyPr/>
        <a:lstStyle/>
        <a:p>
          <a:endParaRPr lang="en-AU"/>
        </a:p>
      </dgm:t>
    </dgm:pt>
    <dgm:pt modelId="{1B32618B-0A77-4408-A44A-31D654217814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noise </a:t>
          </a:r>
          <a:endParaRPr lang="en-AU" sz="2000" b="0" dirty="0">
            <a:latin typeface="+mn-lt"/>
          </a:endParaRPr>
        </a:p>
      </dgm:t>
    </dgm:pt>
    <dgm:pt modelId="{B18F965D-1219-45FD-B98F-FC10AB7B100F}" type="parTrans" cxnId="{DB60D9C3-CB18-4CF8-9B02-B4898CA05357}">
      <dgm:prSet/>
      <dgm:spPr/>
      <dgm:t>
        <a:bodyPr/>
        <a:lstStyle/>
        <a:p>
          <a:endParaRPr lang="en-AU"/>
        </a:p>
      </dgm:t>
    </dgm:pt>
    <dgm:pt modelId="{761566A8-C838-4BD6-94E3-0D1B738C33D2}" type="sibTrans" cxnId="{DB60D9C3-CB18-4CF8-9B02-B4898CA05357}">
      <dgm:prSet/>
      <dgm:spPr/>
      <dgm:t>
        <a:bodyPr/>
        <a:lstStyle/>
        <a:p>
          <a:endParaRPr lang="en-AU"/>
        </a:p>
      </dgm:t>
    </dgm:pt>
    <dgm:pt modelId="{A1617B0F-5F13-4B37-B86D-37ACB464F7D5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colours </a:t>
          </a:r>
          <a:endParaRPr lang="en-AU" sz="2000" b="0" dirty="0">
            <a:latin typeface="+mn-lt"/>
          </a:endParaRPr>
        </a:p>
      </dgm:t>
    </dgm:pt>
    <dgm:pt modelId="{BF7DE0AB-5EEF-4CF0-87E2-04D822D2DFBD}" type="parTrans" cxnId="{C0DA120A-A133-4F4B-8C30-C6919C42B7A9}">
      <dgm:prSet/>
      <dgm:spPr/>
      <dgm:t>
        <a:bodyPr/>
        <a:lstStyle/>
        <a:p>
          <a:endParaRPr lang="en-AU"/>
        </a:p>
      </dgm:t>
    </dgm:pt>
    <dgm:pt modelId="{D3A1827B-CCCE-4FAA-98F4-B7FDFD1F8BE2}" type="sibTrans" cxnId="{C0DA120A-A133-4F4B-8C30-C6919C42B7A9}">
      <dgm:prSet/>
      <dgm:spPr/>
      <dgm:t>
        <a:bodyPr/>
        <a:lstStyle/>
        <a:p>
          <a:endParaRPr lang="en-AU"/>
        </a:p>
      </dgm:t>
    </dgm:pt>
    <dgm:pt modelId="{8492211B-4B2C-4B02-9674-0F63DB995A55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words</a:t>
          </a:r>
          <a:endParaRPr lang="en-AU" sz="2000" b="0" dirty="0">
            <a:latin typeface="+mn-lt"/>
          </a:endParaRPr>
        </a:p>
      </dgm:t>
    </dgm:pt>
    <dgm:pt modelId="{48467974-4669-4E44-8D2C-969143DDC3ED}" type="parTrans" cxnId="{A9B96051-6646-4073-842E-ECFF29CE2666}">
      <dgm:prSet/>
      <dgm:spPr/>
      <dgm:t>
        <a:bodyPr/>
        <a:lstStyle/>
        <a:p>
          <a:endParaRPr lang="en-AU"/>
        </a:p>
      </dgm:t>
    </dgm:pt>
    <dgm:pt modelId="{F22969B0-C6C6-4C73-9CF0-282381BC2227}" type="sibTrans" cxnId="{A9B96051-6646-4073-842E-ECFF29CE2666}">
      <dgm:prSet/>
      <dgm:spPr/>
      <dgm:t>
        <a:bodyPr/>
        <a:lstStyle/>
        <a:p>
          <a:endParaRPr lang="en-AU"/>
        </a:p>
      </dgm:t>
    </dgm:pt>
    <dgm:pt modelId="{D3EB7287-7684-4264-8F11-F6E8E3412B40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clothing </a:t>
          </a:r>
          <a:endParaRPr lang="en-AU" sz="2000" b="0" dirty="0">
            <a:latin typeface="+mn-lt"/>
          </a:endParaRPr>
        </a:p>
      </dgm:t>
    </dgm:pt>
    <dgm:pt modelId="{516DE7DA-BC6A-49E4-9CEA-2BE416F0EE0D}" type="parTrans" cxnId="{AD620E9F-CF0A-47A8-B610-75782896DF0D}">
      <dgm:prSet/>
      <dgm:spPr/>
      <dgm:t>
        <a:bodyPr/>
        <a:lstStyle/>
        <a:p>
          <a:endParaRPr lang="en-AU"/>
        </a:p>
      </dgm:t>
    </dgm:pt>
    <dgm:pt modelId="{6892EA38-C463-4D47-9BAD-30E715E3495A}" type="sibTrans" cxnId="{AD620E9F-CF0A-47A8-B610-75782896DF0D}">
      <dgm:prSet/>
      <dgm:spPr/>
      <dgm:t>
        <a:bodyPr/>
        <a:lstStyle/>
        <a:p>
          <a:endParaRPr lang="en-AU"/>
        </a:p>
      </dgm:t>
    </dgm:pt>
    <dgm:pt modelId="{AF153301-06E1-4878-A325-7CF01698E797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visitors </a:t>
          </a:r>
          <a:endParaRPr lang="en-AU" sz="2000" b="0" dirty="0">
            <a:latin typeface="+mn-lt"/>
          </a:endParaRPr>
        </a:p>
      </dgm:t>
    </dgm:pt>
    <dgm:pt modelId="{BA71FA4D-9693-47B9-ADA5-4A3C66F45D81}" type="parTrans" cxnId="{61D443CB-6213-4126-91F0-68E35C5EBA9A}">
      <dgm:prSet/>
      <dgm:spPr/>
      <dgm:t>
        <a:bodyPr/>
        <a:lstStyle/>
        <a:p>
          <a:endParaRPr lang="en-AU"/>
        </a:p>
      </dgm:t>
    </dgm:pt>
    <dgm:pt modelId="{706D571F-14D2-453F-9F63-0B642C55C7E9}" type="sibTrans" cxnId="{61D443CB-6213-4126-91F0-68E35C5EBA9A}">
      <dgm:prSet/>
      <dgm:spPr/>
      <dgm:t>
        <a:bodyPr/>
        <a:lstStyle/>
        <a:p>
          <a:endParaRPr lang="en-AU"/>
        </a:p>
      </dgm:t>
    </dgm:pt>
    <dgm:pt modelId="{8C0047BA-E81A-4D5F-AF83-B9D1591A3081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fear of needles</a:t>
          </a:r>
          <a:endParaRPr lang="en-AU" sz="2000" b="0" dirty="0">
            <a:latin typeface="+mn-lt"/>
          </a:endParaRPr>
        </a:p>
      </dgm:t>
    </dgm:pt>
    <dgm:pt modelId="{2F6EB22B-3A05-45EC-823C-D92CF5F8CB13}" type="parTrans" cxnId="{9FED0C37-F694-4B34-AECF-0CDCF181860A}">
      <dgm:prSet/>
      <dgm:spPr/>
      <dgm:t>
        <a:bodyPr/>
        <a:lstStyle/>
        <a:p>
          <a:endParaRPr lang="en-AU"/>
        </a:p>
      </dgm:t>
    </dgm:pt>
    <dgm:pt modelId="{D57A9FAB-ADCF-43F0-A868-4EEA12F6F560}" type="sibTrans" cxnId="{9FED0C37-F694-4B34-AECF-0CDCF181860A}">
      <dgm:prSet/>
      <dgm:spPr/>
      <dgm:t>
        <a:bodyPr/>
        <a:lstStyle/>
        <a:p>
          <a:endParaRPr lang="en-AU"/>
        </a:p>
      </dgm:t>
    </dgm:pt>
    <dgm:pt modelId="{AE62D198-7879-4730-973D-3BB736D2B910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crowds etc…</a:t>
          </a:r>
          <a:endParaRPr lang="en-AU" sz="2000" b="0" dirty="0">
            <a:latin typeface="+mn-lt"/>
          </a:endParaRPr>
        </a:p>
      </dgm:t>
    </dgm:pt>
    <dgm:pt modelId="{7FDE5241-8EFB-4D69-A85F-1407CE5E6480}" type="parTrans" cxnId="{70BACD63-CE9D-4A9E-90B1-3E9110AF4693}">
      <dgm:prSet/>
      <dgm:spPr/>
      <dgm:t>
        <a:bodyPr/>
        <a:lstStyle/>
        <a:p>
          <a:endParaRPr lang="en-AU"/>
        </a:p>
      </dgm:t>
    </dgm:pt>
    <dgm:pt modelId="{7BBE6AA5-63A1-433D-88D0-168E48A7644F}" type="sibTrans" cxnId="{70BACD63-CE9D-4A9E-90B1-3E9110AF4693}">
      <dgm:prSet/>
      <dgm:spPr/>
      <dgm:t>
        <a:bodyPr/>
        <a:lstStyle/>
        <a:p>
          <a:endParaRPr lang="en-AU"/>
        </a:p>
      </dgm:t>
    </dgm:pt>
    <dgm:pt modelId="{4537CF68-280C-446B-B244-FF6AEF23ACC5}">
      <dgm:prSet phldrT="[Text]" custT="1"/>
      <dgm:spPr>
        <a:solidFill>
          <a:srgbClr val="B4EEED">
            <a:alpha val="89804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doctors </a:t>
          </a:r>
          <a:endParaRPr lang="en-AU" sz="2000" b="0" dirty="0">
            <a:latin typeface="+mn-lt"/>
          </a:endParaRPr>
        </a:p>
      </dgm:t>
    </dgm:pt>
    <dgm:pt modelId="{4FFC56AB-3CEF-404A-A7AC-C99B9FBEDCA9}" type="parTrans" cxnId="{2D6F779A-BF43-4E8D-A43B-1E1ADFB45BA6}">
      <dgm:prSet/>
      <dgm:spPr/>
      <dgm:t>
        <a:bodyPr/>
        <a:lstStyle/>
        <a:p>
          <a:endParaRPr lang="en-AU"/>
        </a:p>
      </dgm:t>
    </dgm:pt>
    <dgm:pt modelId="{CB4CA333-1096-4857-A162-6D527CDE5319}" type="sibTrans" cxnId="{2D6F779A-BF43-4E8D-A43B-1E1ADFB45BA6}">
      <dgm:prSet/>
      <dgm:spPr/>
      <dgm:t>
        <a:bodyPr/>
        <a:lstStyle/>
        <a:p>
          <a:endParaRPr lang="en-AU"/>
        </a:p>
      </dgm:t>
    </dgm:pt>
    <dgm:pt modelId="{49CB2DA2-FEE9-4F18-9935-96EC539DADF0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cup of tea/coffee</a:t>
          </a:r>
          <a:endParaRPr lang="en-AU" sz="2000" b="0" dirty="0">
            <a:latin typeface="+mn-lt"/>
          </a:endParaRPr>
        </a:p>
      </dgm:t>
    </dgm:pt>
    <dgm:pt modelId="{A4F30259-9607-4D25-92AA-A124BA85ACA2}" type="parTrans" cxnId="{BDAF1DC0-147A-4C11-82EF-573411712DFA}">
      <dgm:prSet/>
      <dgm:spPr/>
      <dgm:t>
        <a:bodyPr/>
        <a:lstStyle/>
        <a:p>
          <a:endParaRPr lang="en-AU"/>
        </a:p>
      </dgm:t>
    </dgm:pt>
    <dgm:pt modelId="{8F1621FF-D0B2-4EB5-9CF2-86A1A53E0ADF}" type="sibTrans" cxnId="{BDAF1DC0-147A-4C11-82EF-573411712DFA}">
      <dgm:prSet/>
      <dgm:spPr/>
      <dgm:t>
        <a:bodyPr/>
        <a:lstStyle/>
        <a:p>
          <a:endParaRPr lang="en-AU"/>
        </a:p>
      </dgm:t>
    </dgm:pt>
    <dgm:pt modelId="{B1599B46-3CC9-4F1D-9998-4D54B6F7CFB2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turn the light of</a:t>
          </a:r>
          <a:endParaRPr lang="en-AU" sz="2000" b="0" dirty="0">
            <a:latin typeface="+mn-lt"/>
          </a:endParaRPr>
        </a:p>
      </dgm:t>
    </dgm:pt>
    <dgm:pt modelId="{6E474868-752A-4AF5-B83F-8F559CF05331}" type="parTrans" cxnId="{51E89356-1232-44F4-AA4D-40DA499E6C2E}">
      <dgm:prSet/>
      <dgm:spPr/>
      <dgm:t>
        <a:bodyPr/>
        <a:lstStyle/>
        <a:p>
          <a:endParaRPr lang="en-AU"/>
        </a:p>
      </dgm:t>
    </dgm:pt>
    <dgm:pt modelId="{CD0AE38E-1454-457B-989D-CA3BC8466BB4}" type="sibTrans" cxnId="{51E89356-1232-44F4-AA4D-40DA499E6C2E}">
      <dgm:prSet/>
      <dgm:spPr/>
      <dgm:t>
        <a:bodyPr/>
        <a:lstStyle/>
        <a:p>
          <a:endParaRPr lang="en-AU"/>
        </a:p>
      </dgm:t>
    </dgm:pt>
    <dgm:pt modelId="{B058ADB6-0002-45CD-9E15-AE6684EAA47E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sit in a chair</a:t>
          </a:r>
          <a:endParaRPr lang="en-AU" sz="2000" b="0" dirty="0">
            <a:latin typeface="+mn-lt"/>
          </a:endParaRPr>
        </a:p>
      </dgm:t>
    </dgm:pt>
    <dgm:pt modelId="{DE8C6715-70F0-4A40-98D1-A99FE553C0C0}" type="parTrans" cxnId="{9F0E9556-1910-4AF8-8B35-0461038590CA}">
      <dgm:prSet/>
      <dgm:spPr/>
      <dgm:t>
        <a:bodyPr/>
        <a:lstStyle/>
        <a:p>
          <a:endParaRPr lang="en-AU"/>
        </a:p>
      </dgm:t>
    </dgm:pt>
    <dgm:pt modelId="{53D455A8-F8F9-4315-8694-B83F20B76C19}" type="sibTrans" cxnId="{9F0E9556-1910-4AF8-8B35-0461038590CA}">
      <dgm:prSet/>
      <dgm:spPr/>
      <dgm:t>
        <a:bodyPr/>
        <a:lstStyle/>
        <a:p>
          <a:endParaRPr lang="en-AU"/>
        </a:p>
      </dgm:t>
    </dgm:pt>
    <dgm:pt modelId="{0B46F13E-8BEA-42FB-9043-5C9C8382C9AA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listen to music</a:t>
          </a:r>
          <a:endParaRPr lang="en-AU" sz="2000" b="0" dirty="0">
            <a:latin typeface="+mn-lt"/>
          </a:endParaRPr>
        </a:p>
      </dgm:t>
    </dgm:pt>
    <dgm:pt modelId="{8C98C67B-CF4D-438B-A4D6-A4F339E42BE5}" type="parTrans" cxnId="{18DBCB28-F00F-42C7-ABAC-F616A3C2B2E4}">
      <dgm:prSet/>
      <dgm:spPr/>
      <dgm:t>
        <a:bodyPr/>
        <a:lstStyle/>
        <a:p>
          <a:endParaRPr lang="en-AU"/>
        </a:p>
      </dgm:t>
    </dgm:pt>
    <dgm:pt modelId="{0B93AA95-ADFC-4D97-8C50-BA40B1B96977}" type="sibTrans" cxnId="{18DBCB28-F00F-42C7-ABAC-F616A3C2B2E4}">
      <dgm:prSet/>
      <dgm:spPr/>
      <dgm:t>
        <a:bodyPr/>
        <a:lstStyle/>
        <a:p>
          <a:endParaRPr lang="en-AU"/>
        </a:p>
      </dgm:t>
    </dgm:pt>
    <dgm:pt modelId="{2F543FBB-0E9B-4C01-8B22-FB7BBC6C81C6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talk to someone on the phone etc…</a:t>
          </a:r>
          <a:endParaRPr lang="en-AU" sz="2000" b="0" dirty="0">
            <a:latin typeface="+mn-lt"/>
          </a:endParaRPr>
        </a:p>
      </dgm:t>
    </dgm:pt>
    <dgm:pt modelId="{C839E8C8-8E12-4EAE-BCE4-C02E57763EA4}" type="parTrans" cxnId="{236BAE7E-5928-4849-A42B-8895926DD7AE}">
      <dgm:prSet/>
      <dgm:spPr/>
      <dgm:t>
        <a:bodyPr/>
        <a:lstStyle/>
        <a:p>
          <a:endParaRPr lang="en-AU"/>
        </a:p>
      </dgm:t>
    </dgm:pt>
    <dgm:pt modelId="{833D19F6-0C7D-4236-9123-3EAE7A276E17}" type="sibTrans" cxnId="{236BAE7E-5928-4849-A42B-8895926DD7AE}">
      <dgm:prSet/>
      <dgm:spPr/>
      <dgm:t>
        <a:bodyPr/>
        <a:lstStyle/>
        <a:p>
          <a:endParaRPr lang="en-AU"/>
        </a:p>
      </dgm:t>
    </dgm:pt>
    <dgm:pt modelId="{9EBCF1E4-DD9D-4808-9A0B-DE700CF8E47B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dirty="0" smtClean="0">
              <a:latin typeface="+mn-lt"/>
            </a:rPr>
            <a:t>with meals</a:t>
          </a:r>
          <a:endParaRPr lang="en-AU" sz="2000" dirty="0">
            <a:latin typeface="+mn-lt"/>
          </a:endParaRPr>
        </a:p>
      </dgm:t>
    </dgm:pt>
    <dgm:pt modelId="{97DCF090-1BED-4E32-8727-7B190C208E51}" type="parTrans" cxnId="{A2166A74-BC19-42D2-87AA-8E1E0EBD447A}">
      <dgm:prSet/>
      <dgm:spPr/>
      <dgm:t>
        <a:bodyPr/>
        <a:lstStyle/>
        <a:p>
          <a:endParaRPr lang="en-AU"/>
        </a:p>
      </dgm:t>
    </dgm:pt>
    <dgm:pt modelId="{A369DBA4-0F7A-4348-8D83-6A50E791EDBB}" type="sibTrans" cxnId="{A2166A74-BC19-42D2-87AA-8E1E0EBD447A}">
      <dgm:prSet/>
      <dgm:spPr/>
      <dgm:t>
        <a:bodyPr/>
        <a:lstStyle/>
        <a:p>
          <a:endParaRPr lang="en-AU"/>
        </a:p>
      </dgm:t>
    </dgm:pt>
    <dgm:pt modelId="{C2FA72BF-BEB8-4A45-B337-4EE2A95C834A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dirty="0" smtClean="0">
              <a:latin typeface="+mn-lt"/>
            </a:rPr>
            <a:t>with personal care</a:t>
          </a:r>
          <a:endParaRPr lang="en-AU" sz="2000" dirty="0">
            <a:latin typeface="+mn-lt"/>
          </a:endParaRPr>
        </a:p>
      </dgm:t>
    </dgm:pt>
    <dgm:pt modelId="{32782D9F-9C65-43EA-A16D-DD655CF49EE3}" type="parTrans" cxnId="{A21B79DC-2AB4-4663-8911-D10B8DC6EA7D}">
      <dgm:prSet/>
      <dgm:spPr/>
      <dgm:t>
        <a:bodyPr/>
        <a:lstStyle/>
        <a:p>
          <a:endParaRPr lang="en-AU"/>
        </a:p>
      </dgm:t>
    </dgm:pt>
    <dgm:pt modelId="{C9B139D1-E1DA-4E11-985A-38D77CA88402}" type="sibTrans" cxnId="{A21B79DC-2AB4-4663-8911-D10B8DC6EA7D}">
      <dgm:prSet/>
      <dgm:spPr/>
      <dgm:t>
        <a:bodyPr/>
        <a:lstStyle/>
        <a:p>
          <a:endParaRPr lang="en-AU"/>
        </a:p>
      </dgm:t>
    </dgm:pt>
    <dgm:pt modelId="{BC1CF00E-5FCF-40B4-B5DA-3144C82D7E69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‘must haves’ – </a:t>
          </a:r>
          <a:r>
            <a:rPr lang="en-AU" sz="2000" b="0" dirty="0" err="1" smtClean="0">
              <a:latin typeface="+mn-lt"/>
            </a:rPr>
            <a:t>e.g</a:t>
          </a:r>
          <a:r>
            <a:rPr lang="en-AU" sz="2000" b="0" dirty="0" smtClean="0">
              <a:latin typeface="+mn-lt"/>
            </a:rPr>
            <a:t> soft toy, buzzer, remote</a:t>
          </a:r>
          <a:endParaRPr lang="en-AU" sz="2000" b="0" dirty="0">
            <a:latin typeface="+mn-lt"/>
          </a:endParaRPr>
        </a:p>
      </dgm:t>
    </dgm:pt>
    <dgm:pt modelId="{39D00711-D270-4E1D-A8B2-9089F7762933}" type="parTrans" cxnId="{D12C9478-65B5-46E1-AA2B-81F302A183EE}">
      <dgm:prSet/>
      <dgm:spPr/>
      <dgm:t>
        <a:bodyPr/>
        <a:lstStyle/>
        <a:p>
          <a:endParaRPr lang="en-AU"/>
        </a:p>
      </dgm:t>
    </dgm:pt>
    <dgm:pt modelId="{AA4635B2-B68A-42CB-B7ED-1B2B3B37D464}" type="sibTrans" cxnId="{D12C9478-65B5-46E1-AA2B-81F302A183EE}">
      <dgm:prSet/>
      <dgm:spPr/>
      <dgm:t>
        <a:bodyPr/>
        <a:lstStyle/>
        <a:p>
          <a:endParaRPr lang="en-AU"/>
        </a:p>
      </dgm:t>
    </dgm:pt>
    <dgm:pt modelId="{89140CF4-53C1-4A9E-A34B-ECF9C6A9E512}">
      <dgm:prSet phldrT="[Text]" custT="1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sz="2000" b="0" dirty="0" smtClean="0">
              <a:latin typeface="+mn-lt"/>
            </a:rPr>
            <a:t>Preferred activity</a:t>
          </a:r>
          <a:endParaRPr lang="en-AU" sz="2000" b="0" dirty="0">
            <a:latin typeface="+mn-lt"/>
          </a:endParaRPr>
        </a:p>
      </dgm:t>
    </dgm:pt>
    <dgm:pt modelId="{5F8AB961-6D92-40B8-BFA9-7A3AF365B9C8}" type="parTrans" cxnId="{94D83451-6FEF-4AAA-8777-9E95792A7725}">
      <dgm:prSet/>
      <dgm:spPr/>
      <dgm:t>
        <a:bodyPr/>
        <a:lstStyle/>
        <a:p>
          <a:endParaRPr lang="en-AU"/>
        </a:p>
      </dgm:t>
    </dgm:pt>
    <dgm:pt modelId="{1FE99BCA-FE59-47F4-810C-EE6A1FC881D2}" type="sibTrans" cxnId="{94D83451-6FEF-4AAA-8777-9E95792A7725}">
      <dgm:prSet/>
      <dgm:spPr/>
      <dgm:t>
        <a:bodyPr/>
        <a:lstStyle/>
        <a:p>
          <a:endParaRPr lang="en-AU"/>
        </a:p>
      </dgm:t>
    </dgm:pt>
    <dgm:pt modelId="{D9E53759-A7C3-46C0-A90E-82D80256B76F}" type="pres">
      <dgm:prSet presAssocID="{3BE197F2-A3C8-44BD-8241-EA983D4B51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3C46B5F-8CC3-406B-BB03-4593A237C054}" type="pres">
      <dgm:prSet presAssocID="{C13CC8B4-9BF1-4D34-881C-DF4CD208663B}" presName="composite" presStyleCnt="0"/>
      <dgm:spPr/>
    </dgm:pt>
    <dgm:pt modelId="{11EB1F49-4A89-4050-93DA-A8532C579EF7}" type="pres">
      <dgm:prSet presAssocID="{C13CC8B4-9BF1-4D34-881C-DF4CD208663B}" presName="parTx" presStyleLbl="alignNode1" presStyleIdx="0" presStyleCnt="3" custLinFactNeighborY="-9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366C776-A34F-4B1E-BDC6-5BF010BE57C7}" type="pres">
      <dgm:prSet presAssocID="{C13CC8B4-9BF1-4D34-881C-DF4CD208663B}" presName="desTx" presStyleLbl="alignAccFollowNode1" presStyleIdx="0" presStyleCnt="3" custLinFactNeighborY="-338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55D7B8-D9B9-40CD-81E1-2ABD811A3036}" type="pres">
      <dgm:prSet presAssocID="{A9D4E646-A383-4E38-AC3C-92847478611D}" presName="space" presStyleCnt="0"/>
      <dgm:spPr/>
    </dgm:pt>
    <dgm:pt modelId="{CDF5B227-E7CD-44DF-889A-73A5CED5F8EC}" type="pres">
      <dgm:prSet presAssocID="{CDD0AA66-1E10-4804-92CD-13097AEB0385}" presName="composite" presStyleCnt="0"/>
      <dgm:spPr/>
    </dgm:pt>
    <dgm:pt modelId="{97350CBF-C7CB-4B47-9D88-05279AE29580}" type="pres">
      <dgm:prSet presAssocID="{CDD0AA66-1E10-4804-92CD-13097AEB03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781E99-0C92-4FF9-ACB4-0910C2517BEC}" type="pres">
      <dgm:prSet presAssocID="{CDD0AA66-1E10-4804-92CD-13097AEB0385}" presName="desTx" presStyleLbl="alignAccFollowNode1" presStyleIdx="1" presStyleCnt="3" custScaleY="100000" custLinFactNeighborY="70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B02361-37C8-4F5B-B609-A070E369B284}" type="pres">
      <dgm:prSet presAssocID="{A8422B82-E329-43DE-AB27-BA29DBE7ECC0}" presName="space" presStyleCnt="0"/>
      <dgm:spPr/>
    </dgm:pt>
    <dgm:pt modelId="{DF58F603-4673-4B2E-981B-AF4D114D6788}" type="pres">
      <dgm:prSet presAssocID="{FB1A4E47-9057-48C2-94D9-5DC2544A7E09}" presName="composite" presStyleCnt="0"/>
      <dgm:spPr/>
    </dgm:pt>
    <dgm:pt modelId="{F12F49BF-79EC-4469-B883-59E6104F6DF2}" type="pres">
      <dgm:prSet presAssocID="{FB1A4E47-9057-48C2-94D9-5DC2544A7E09}" presName="parTx" presStyleLbl="alignNode1" presStyleIdx="2" presStyleCnt="3" custLinFactNeighborX="-5214" custLinFactNeighborY="-69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94BF10-9764-4E80-9F6A-1672F73E2717}" type="pres">
      <dgm:prSet presAssocID="{FB1A4E47-9057-48C2-94D9-5DC2544A7E09}" presName="desTx" presStyleLbl="alignAccFollowNode1" presStyleIdx="2" presStyleCnt="3" custScaleY="74711" custLinFactNeighborX="-5013" custLinFactNeighborY="-5876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5B24F9A-410F-4992-9504-CF31BF9D7231}" type="presOf" srcId="{C13CC8B4-9BF1-4D34-881C-DF4CD208663B}" destId="{11EB1F49-4A89-4050-93DA-A8532C579EF7}" srcOrd="0" destOrd="0" presId="urn:microsoft.com/office/officeart/2005/8/layout/hList1"/>
    <dgm:cxn modelId="{BDAF1DC0-147A-4C11-82EF-573411712DFA}" srcId="{CDD0AA66-1E10-4804-92CD-13097AEB0385}" destId="{49CB2DA2-FEE9-4F18-9935-96EC539DADF0}" srcOrd="2" destOrd="0" parTransId="{A4F30259-9607-4D25-92AA-A124BA85ACA2}" sibTransId="{8F1621FF-D0B2-4EB5-9CF2-86A1A53E0ADF}"/>
    <dgm:cxn modelId="{A2166A74-BC19-42D2-87AA-8E1E0EBD447A}" srcId="{FB1A4E47-9057-48C2-94D9-5DC2544A7E09}" destId="{9EBCF1E4-DD9D-4808-9A0B-DE700CF8E47B}" srcOrd="1" destOrd="0" parTransId="{97DCF090-1BED-4E32-8727-7B190C208E51}" sibTransId="{A369DBA4-0F7A-4348-8D83-6A50E791EDBB}"/>
    <dgm:cxn modelId="{C0DA120A-A133-4F4B-8C30-C6919C42B7A9}" srcId="{C13CC8B4-9BF1-4D34-881C-DF4CD208663B}" destId="{A1617B0F-5F13-4B37-B86D-37ACB464F7D5}" srcOrd="2" destOrd="0" parTransId="{BF7DE0AB-5EEF-4CF0-87E2-04D822D2DFBD}" sibTransId="{D3A1827B-CCCE-4FAA-98F4-B7FDFD1F8BE2}"/>
    <dgm:cxn modelId="{DB60D9C3-CB18-4CF8-9B02-B4898CA05357}" srcId="{C13CC8B4-9BF1-4D34-881C-DF4CD208663B}" destId="{1B32618B-0A77-4408-A44A-31D654217814}" srcOrd="1" destOrd="0" parTransId="{B18F965D-1219-45FD-B98F-FC10AB7B100F}" sibTransId="{761566A8-C838-4BD6-94E3-0D1B738C33D2}"/>
    <dgm:cxn modelId="{0D8E7A74-E81A-459B-B12C-7F4AD39576DE}" type="presOf" srcId="{89140CF4-53C1-4A9E-A34B-ECF9C6A9E512}" destId="{61781E99-0C92-4FF9-ACB4-0910C2517BEC}" srcOrd="0" destOrd="6" presId="urn:microsoft.com/office/officeart/2005/8/layout/hList1"/>
    <dgm:cxn modelId="{A9B96051-6646-4073-842E-ECFF29CE2666}" srcId="{C13CC8B4-9BF1-4D34-881C-DF4CD208663B}" destId="{8492211B-4B2C-4B02-9674-0F63DB995A55}" srcOrd="3" destOrd="0" parTransId="{48467974-4669-4E44-8D2C-969143DDC3ED}" sibTransId="{F22969B0-C6C6-4C73-9CF0-282381BC2227}"/>
    <dgm:cxn modelId="{AD620E9F-CF0A-47A8-B610-75782896DF0D}" srcId="{C13CC8B4-9BF1-4D34-881C-DF4CD208663B}" destId="{D3EB7287-7684-4264-8F11-F6E8E3412B40}" srcOrd="4" destOrd="0" parTransId="{516DE7DA-BC6A-49E4-9CEA-2BE416F0EE0D}" sibTransId="{6892EA38-C463-4D47-9BAD-30E715E3495A}"/>
    <dgm:cxn modelId="{89B74843-DF28-465A-9C6D-21637F86BC55}" type="presOf" srcId="{9EBCF1E4-DD9D-4808-9A0B-DE700CF8E47B}" destId="{4D94BF10-9764-4E80-9F6A-1672F73E2717}" srcOrd="0" destOrd="1" presId="urn:microsoft.com/office/officeart/2005/8/layout/hList1"/>
    <dgm:cxn modelId="{CA18661D-9B25-4715-9B49-8C5D9A0BF90F}" type="presOf" srcId="{CDD0AA66-1E10-4804-92CD-13097AEB0385}" destId="{97350CBF-C7CB-4B47-9D88-05279AE29580}" srcOrd="0" destOrd="0" presId="urn:microsoft.com/office/officeart/2005/8/layout/hList1"/>
    <dgm:cxn modelId="{51E89356-1232-44F4-AA4D-40DA499E6C2E}" srcId="{CDD0AA66-1E10-4804-92CD-13097AEB0385}" destId="{B1599B46-3CC9-4F1D-9998-4D54B6F7CFB2}" srcOrd="3" destOrd="0" parTransId="{6E474868-752A-4AF5-B83F-8F559CF05331}" sibTransId="{CD0AE38E-1454-457B-989D-CA3BC8466BB4}"/>
    <dgm:cxn modelId="{D1E93C18-0796-42B1-9168-297EA207C9CC}" type="presOf" srcId="{2F543FBB-0E9B-4C01-8B22-FB7BBC6C81C6}" destId="{61781E99-0C92-4FF9-ACB4-0910C2517BEC}" srcOrd="0" destOrd="7" presId="urn:microsoft.com/office/officeart/2005/8/layout/hList1"/>
    <dgm:cxn modelId="{236BAE7E-5928-4849-A42B-8895926DD7AE}" srcId="{CDD0AA66-1E10-4804-92CD-13097AEB0385}" destId="{2F543FBB-0E9B-4C01-8B22-FB7BBC6C81C6}" srcOrd="7" destOrd="0" parTransId="{C839E8C8-8E12-4EAE-BCE4-C02E57763EA4}" sibTransId="{833D19F6-0C7D-4236-9123-3EAE7A276E17}"/>
    <dgm:cxn modelId="{86176B02-73D3-41C9-B470-2911C8743E07}" type="presOf" srcId="{FB1A4E47-9057-48C2-94D9-5DC2544A7E09}" destId="{F12F49BF-79EC-4469-B883-59E6104F6DF2}" srcOrd="0" destOrd="0" presId="urn:microsoft.com/office/officeart/2005/8/layout/hList1"/>
    <dgm:cxn modelId="{F8A45D66-FC9F-4466-AEF0-E1874A1C4A92}" srcId="{3BE197F2-A3C8-44BD-8241-EA983D4B5167}" destId="{FB1A4E47-9057-48C2-94D9-5DC2544A7E09}" srcOrd="2" destOrd="0" parTransId="{04BF05C4-2B34-4785-BD23-15C54A04F2BE}" sibTransId="{218B74CD-0696-4E4E-B48E-F7F062FB96AA}"/>
    <dgm:cxn modelId="{93835BB7-403D-4996-A266-6D9BB3D0DB4D}" type="presOf" srcId="{1B32618B-0A77-4408-A44A-31D654217814}" destId="{A366C776-A34F-4B1E-BDC6-5BF010BE57C7}" srcOrd="0" destOrd="1" presId="urn:microsoft.com/office/officeart/2005/8/layout/hList1"/>
    <dgm:cxn modelId="{CEE95CF8-8854-4305-A093-D3B6F169908D}" type="presOf" srcId="{4537CF68-280C-446B-B244-FF6AEF23ACC5}" destId="{A366C776-A34F-4B1E-BDC6-5BF010BE57C7}" srcOrd="0" destOrd="7" presId="urn:microsoft.com/office/officeart/2005/8/layout/hList1"/>
    <dgm:cxn modelId="{EFA2F8DB-A9FD-493B-9B99-3E80DEDEBB52}" type="presOf" srcId="{D3EB7287-7684-4264-8F11-F6E8E3412B40}" destId="{A366C776-A34F-4B1E-BDC6-5BF010BE57C7}" srcOrd="0" destOrd="4" presId="urn:microsoft.com/office/officeart/2005/8/layout/hList1"/>
    <dgm:cxn modelId="{18DBCB28-F00F-42C7-ABAC-F616A3C2B2E4}" srcId="{CDD0AA66-1E10-4804-92CD-13097AEB0385}" destId="{0B46F13E-8BEA-42FB-9043-5C9C8382C9AA}" srcOrd="5" destOrd="0" parTransId="{8C98C67B-CF4D-438B-A4D6-A4F339E42BE5}" sibTransId="{0B93AA95-ADFC-4D97-8C50-BA40B1B96977}"/>
    <dgm:cxn modelId="{066A4BB7-BDB6-4D26-930D-6BA34D6060D5}" srcId="{FB1A4E47-9057-48C2-94D9-5DC2544A7E09}" destId="{74C2BD06-BFFF-4A04-8B0A-4604D9952BE0}" srcOrd="0" destOrd="0" parTransId="{BFDCAC15-D1CF-420B-BFE4-EF2F9AFB2392}" sibTransId="{A62F88CB-4B6F-4315-8871-CAC65150DF64}"/>
    <dgm:cxn modelId="{8EAF3D4C-7A1D-4594-8129-9F72F57F45D0}" type="presOf" srcId="{C2FA72BF-BEB8-4A45-B337-4EE2A95C834A}" destId="{4D94BF10-9764-4E80-9F6A-1672F73E2717}" srcOrd="0" destOrd="2" presId="urn:microsoft.com/office/officeart/2005/8/layout/hList1"/>
    <dgm:cxn modelId="{849E3118-2101-4DD2-B8BF-4F06819DE1E2}" type="presOf" srcId="{8492211B-4B2C-4B02-9674-0F63DB995A55}" destId="{A366C776-A34F-4B1E-BDC6-5BF010BE57C7}" srcOrd="0" destOrd="3" presId="urn:microsoft.com/office/officeart/2005/8/layout/hList1"/>
    <dgm:cxn modelId="{225B74BE-9B71-4C3B-AD9C-7F74BAC384A3}" type="presOf" srcId="{B1599B46-3CC9-4F1D-9998-4D54B6F7CFB2}" destId="{61781E99-0C92-4FF9-ACB4-0910C2517BEC}" srcOrd="0" destOrd="3" presId="urn:microsoft.com/office/officeart/2005/8/layout/hList1"/>
    <dgm:cxn modelId="{B9BD242D-DA4E-4593-BDBE-EC94ACAB5EB4}" type="presOf" srcId="{BC1CF00E-5FCF-40B4-B5DA-3144C82D7E69}" destId="{61781E99-0C92-4FF9-ACB4-0910C2517BEC}" srcOrd="0" destOrd="1" presId="urn:microsoft.com/office/officeart/2005/8/layout/hList1"/>
    <dgm:cxn modelId="{71060E6B-00A3-4679-80A1-63170251BE8D}" srcId="{C13CC8B4-9BF1-4D34-881C-DF4CD208663B}" destId="{CE8AEACE-73B5-4916-8C99-C58DC14E322E}" srcOrd="0" destOrd="0" parTransId="{C8501A19-A984-443A-A66D-BB7C5C4EEBD1}" sibTransId="{19802262-5ECB-4C4C-9D2E-8F52D62D48AA}"/>
    <dgm:cxn modelId="{86AF3D7D-3609-4AB3-89DE-9C640FEF2CB8}" type="presOf" srcId="{3BE197F2-A3C8-44BD-8241-EA983D4B5167}" destId="{D9E53759-A7C3-46C0-A90E-82D80256B76F}" srcOrd="0" destOrd="0" presId="urn:microsoft.com/office/officeart/2005/8/layout/hList1"/>
    <dgm:cxn modelId="{F697C808-7173-4B8F-866F-E0760212FEF9}" type="presOf" srcId="{49CB2DA2-FEE9-4F18-9935-96EC539DADF0}" destId="{61781E99-0C92-4FF9-ACB4-0910C2517BEC}" srcOrd="0" destOrd="2" presId="urn:microsoft.com/office/officeart/2005/8/layout/hList1"/>
    <dgm:cxn modelId="{61D443CB-6213-4126-91F0-68E35C5EBA9A}" srcId="{C13CC8B4-9BF1-4D34-881C-DF4CD208663B}" destId="{AF153301-06E1-4878-A325-7CF01698E797}" srcOrd="5" destOrd="0" parTransId="{BA71FA4D-9693-47B9-ADA5-4A3C66F45D81}" sibTransId="{706D571F-14D2-453F-9F63-0B642C55C7E9}"/>
    <dgm:cxn modelId="{AA9C2EA4-3109-4CBF-A396-4B1EB22A6965}" srcId="{CDD0AA66-1E10-4804-92CD-13097AEB0385}" destId="{DD809AF1-C3D5-465F-974B-4C6A6D71B357}" srcOrd="0" destOrd="0" parTransId="{0CEEDFDA-8CC3-4C78-B106-96BCAAC226A8}" sibTransId="{FC05C73B-4236-4B48-A685-6B205921C8CE}"/>
    <dgm:cxn modelId="{94D83451-6FEF-4AAA-8777-9E95792A7725}" srcId="{CDD0AA66-1E10-4804-92CD-13097AEB0385}" destId="{89140CF4-53C1-4A9E-A34B-ECF9C6A9E512}" srcOrd="6" destOrd="0" parTransId="{5F8AB961-6D92-40B8-BFA9-7A3AF365B9C8}" sibTransId="{1FE99BCA-FE59-47F4-810C-EE6A1FC881D2}"/>
    <dgm:cxn modelId="{2D6F779A-BF43-4E8D-A43B-1E1ADFB45BA6}" srcId="{C13CC8B4-9BF1-4D34-881C-DF4CD208663B}" destId="{4537CF68-280C-446B-B244-FF6AEF23ACC5}" srcOrd="7" destOrd="0" parTransId="{4FFC56AB-3CEF-404A-A7AC-C99B9FBEDCA9}" sibTransId="{CB4CA333-1096-4857-A162-6D527CDE5319}"/>
    <dgm:cxn modelId="{928280AB-5139-47CE-896E-7D7D5D3978E6}" type="presOf" srcId="{0B46F13E-8BEA-42FB-9043-5C9C8382C9AA}" destId="{61781E99-0C92-4FF9-ACB4-0910C2517BEC}" srcOrd="0" destOrd="5" presId="urn:microsoft.com/office/officeart/2005/8/layout/hList1"/>
    <dgm:cxn modelId="{F73BA218-8061-4320-8F53-AC33649FE7C2}" type="presOf" srcId="{DD809AF1-C3D5-465F-974B-4C6A6D71B357}" destId="{61781E99-0C92-4FF9-ACB4-0910C2517BEC}" srcOrd="0" destOrd="0" presId="urn:microsoft.com/office/officeart/2005/8/layout/hList1"/>
    <dgm:cxn modelId="{C4387A61-52B6-4882-BE74-FCF648B3953E}" type="presOf" srcId="{AE62D198-7879-4730-973D-3BB736D2B910}" destId="{A366C776-A34F-4B1E-BDC6-5BF010BE57C7}" srcOrd="0" destOrd="8" presId="urn:microsoft.com/office/officeart/2005/8/layout/hList1"/>
    <dgm:cxn modelId="{E8B98D94-C9E8-4302-B2C1-97DCAB9D2AF6}" type="presOf" srcId="{A1617B0F-5F13-4B37-B86D-37ACB464F7D5}" destId="{A366C776-A34F-4B1E-BDC6-5BF010BE57C7}" srcOrd="0" destOrd="2" presId="urn:microsoft.com/office/officeart/2005/8/layout/hList1"/>
    <dgm:cxn modelId="{A21B79DC-2AB4-4663-8911-D10B8DC6EA7D}" srcId="{FB1A4E47-9057-48C2-94D9-5DC2544A7E09}" destId="{C2FA72BF-BEB8-4A45-B337-4EE2A95C834A}" srcOrd="2" destOrd="0" parTransId="{32782D9F-9C65-43EA-A16D-DD655CF49EE3}" sibTransId="{C9B139D1-E1DA-4E11-985A-38D77CA88402}"/>
    <dgm:cxn modelId="{70BACD63-CE9D-4A9E-90B1-3E9110AF4693}" srcId="{C13CC8B4-9BF1-4D34-881C-DF4CD208663B}" destId="{AE62D198-7879-4730-973D-3BB736D2B910}" srcOrd="8" destOrd="0" parTransId="{7FDE5241-8EFB-4D69-A85F-1407CE5E6480}" sibTransId="{7BBE6AA5-63A1-433D-88D0-168E48A7644F}"/>
    <dgm:cxn modelId="{150618D2-0F93-4C9F-9B73-74B6F1230202}" type="presOf" srcId="{8C0047BA-E81A-4D5F-AF83-B9D1591A3081}" destId="{A366C776-A34F-4B1E-BDC6-5BF010BE57C7}" srcOrd="0" destOrd="6" presId="urn:microsoft.com/office/officeart/2005/8/layout/hList1"/>
    <dgm:cxn modelId="{D12C9478-65B5-46E1-AA2B-81F302A183EE}" srcId="{CDD0AA66-1E10-4804-92CD-13097AEB0385}" destId="{BC1CF00E-5FCF-40B4-B5DA-3144C82D7E69}" srcOrd="1" destOrd="0" parTransId="{39D00711-D270-4E1D-A8B2-9089F7762933}" sibTransId="{AA4635B2-B68A-42CB-B7ED-1B2B3B37D464}"/>
    <dgm:cxn modelId="{BC9FDA72-7FC5-4530-A67F-3BDA8CCA0D1E}" srcId="{3BE197F2-A3C8-44BD-8241-EA983D4B5167}" destId="{CDD0AA66-1E10-4804-92CD-13097AEB0385}" srcOrd="1" destOrd="0" parTransId="{4FA4C103-128E-4186-9DBF-7C40E6D67A2A}" sibTransId="{A8422B82-E329-43DE-AB27-BA29DBE7ECC0}"/>
    <dgm:cxn modelId="{07349BDF-A72A-4688-AE11-2385CFEF2EB6}" type="presOf" srcId="{AF153301-06E1-4878-A325-7CF01698E797}" destId="{A366C776-A34F-4B1E-BDC6-5BF010BE57C7}" srcOrd="0" destOrd="5" presId="urn:microsoft.com/office/officeart/2005/8/layout/hList1"/>
    <dgm:cxn modelId="{9F0E9556-1910-4AF8-8B35-0461038590CA}" srcId="{CDD0AA66-1E10-4804-92CD-13097AEB0385}" destId="{B058ADB6-0002-45CD-9E15-AE6684EAA47E}" srcOrd="4" destOrd="0" parTransId="{DE8C6715-70F0-4A40-98D1-A99FE553C0C0}" sibTransId="{53D455A8-F8F9-4315-8694-B83F20B76C19}"/>
    <dgm:cxn modelId="{9B740F5F-3BCD-408A-9476-7364854722B1}" srcId="{3BE197F2-A3C8-44BD-8241-EA983D4B5167}" destId="{C13CC8B4-9BF1-4D34-881C-DF4CD208663B}" srcOrd="0" destOrd="0" parTransId="{35516D09-340F-424A-8270-7917358F03BC}" sibTransId="{A9D4E646-A383-4E38-AC3C-92847478611D}"/>
    <dgm:cxn modelId="{9FED0C37-F694-4B34-AECF-0CDCF181860A}" srcId="{C13CC8B4-9BF1-4D34-881C-DF4CD208663B}" destId="{8C0047BA-E81A-4D5F-AF83-B9D1591A3081}" srcOrd="6" destOrd="0" parTransId="{2F6EB22B-3A05-45EC-823C-D92CF5F8CB13}" sibTransId="{D57A9FAB-ADCF-43F0-A868-4EEA12F6F560}"/>
    <dgm:cxn modelId="{095DD2B1-0E50-46D1-87C9-17A9012D1933}" type="presOf" srcId="{B058ADB6-0002-45CD-9E15-AE6684EAA47E}" destId="{61781E99-0C92-4FF9-ACB4-0910C2517BEC}" srcOrd="0" destOrd="4" presId="urn:microsoft.com/office/officeart/2005/8/layout/hList1"/>
    <dgm:cxn modelId="{E1010BF7-4375-4E07-9BDA-0EF2CE97FC2D}" type="presOf" srcId="{74C2BD06-BFFF-4A04-8B0A-4604D9952BE0}" destId="{4D94BF10-9764-4E80-9F6A-1672F73E2717}" srcOrd="0" destOrd="0" presId="urn:microsoft.com/office/officeart/2005/8/layout/hList1"/>
    <dgm:cxn modelId="{2BC6808C-1EC4-43B4-81E6-2091EA1F989E}" type="presOf" srcId="{CE8AEACE-73B5-4916-8C99-C58DC14E322E}" destId="{A366C776-A34F-4B1E-BDC6-5BF010BE57C7}" srcOrd="0" destOrd="0" presId="urn:microsoft.com/office/officeart/2005/8/layout/hList1"/>
    <dgm:cxn modelId="{4098A99F-90FF-43F4-887C-0D568D231E8D}" type="presParOf" srcId="{D9E53759-A7C3-46C0-A90E-82D80256B76F}" destId="{C3C46B5F-8CC3-406B-BB03-4593A237C054}" srcOrd="0" destOrd="0" presId="urn:microsoft.com/office/officeart/2005/8/layout/hList1"/>
    <dgm:cxn modelId="{8B319818-0E2B-4BD9-AE02-B1BB6E6C077E}" type="presParOf" srcId="{C3C46B5F-8CC3-406B-BB03-4593A237C054}" destId="{11EB1F49-4A89-4050-93DA-A8532C579EF7}" srcOrd="0" destOrd="0" presId="urn:microsoft.com/office/officeart/2005/8/layout/hList1"/>
    <dgm:cxn modelId="{9EBD5542-E614-43C9-9623-0A3EC3A6D129}" type="presParOf" srcId="{C3C46B5F-8CC3-406B-BB03-4593A237C054}" destId="{A366C776-A34F-4B1E-BDC6-5BF010BE57C7}" srcOrd="1" destOrd="0" presId="urn:microsoft.com/office/officeart/2005/8/layout/hList1"/>
    <dgm:cxn modelId="{5E731337-0929-46A0-B8AD-35E424597515}" type="presParOf" srcId="{D9E53759-A7C3-46C0-A90E-82D80256B76F}" destId="{B755D7B8-D9B9-40CD-81E1-2ABD811A3036}" srcOrd="1" destOrd="0" presId="urn:microsoft.com/office/officeart/2005/8/layout/hList1"/>
    <dgm:cxn modelId="{3253827D-A2E3-4C58-B649-A90F0671D0A9}" type="presParOf" srcId="{D9E53759-A7C3-46C0-A90E-82D80256B76F}" destId="{CDF5B227-E7CD-44DF-889A-73A5CED5F8EC}" srcOrd="2" destOrd="0" presId="urn:microsoft.com/office/officeart/2005/8/layout/hList1"/>
    <dgm:cxn modelId="{33B1068A-D60A-46D3-9279-1A00F04CAEF1}" type="presParOf" srcId="{CDF5B227-E7CD-44DF-889A-73A5CED5F8EC}" destId="{97350CBF-C7CB-4B47-9D88-05279AE29580}" srcOrd="0" destOrd="0" presId="urn:microsoft.com/office/officeart/2005/8/layout/hList1"/>
    <dgm:cxn modelId="{BFD708E2-AAAC-4783-8CE6-124F31688400}" type="presParOf" srcId="{CDF5B227-E7CD-44DF-889A-73A5CED5F8EC}" destId="{61781E99-0C92-4FF9-ACB4-0910C2517BEC}" srcOrd="1" destOrd="0" presId="urn:microsoft.com/office/officeart/2005/8/layout/hList1"/>
    <dgm:cxn modelId="{FA13B963-B94A-4243-8CA2-6B10F2E1A988}" type="presParOf" srcId="{D9E53759-A7C3-46C0-A90E-82D80256B76F}" destId="{50B02361-37C8-4F5B-B609-A070E369B284}" srcOrd="3" destOrd="0" presId="urn:microsoft.com/office/officeart/2005/8/layout/hList1"/>
    <dgm:cxn modelId="{2F2B566F-221F-48F9-9DBF-1F48668BECA3}" type="presParOf" srcId="{D9E53759-A7C3-46C0-A90E-82D80256B76F}" destId="{DF58F603-4673-4B2E-981B-AF4D114D6788}" srcOrd="4" destOrd="0" presId="urn:microsoft.com/office/officeart/2005/8/layout/hList1"/>
    <dgm:cxn modelId="{2E68E74C-6139-4312-B6AC-BEA7984F853C}" type="presParOf" srcId="{DF58F603-4673-4B2E-981B-AF4D114D6788}" destId="{F12F49BF-79EC-4469-B883-59E6104F6DF2}" srcOrd="0" destOrd="0" presId="urn:microsoft.com/office/officeart/2005/8/layout/hList1"/>
    <dgm:cxn modelId="{A65CFBFC-B78D-4224-AFDC-6B086A75E1BF}" type="presParOf" srcId="{DF58F603-4673-4B2E-981B-AF4D114D6788}" destId="{4D94BF10-9764-4E80-9F6A-1672F73E27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58FBF-2D62-4D22-B720-00E2A91A129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D3EB630-09F7-4659-9B6E-03DF73B50AF9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What do you need to know about the person?</a:t>
          </a:r>
          <a:r>
            <a:rPr lang="en-AU" dirty="0" smtClean="0"/>
            <a:t>	</a:t>
          </a:r>
          <a:endParaRPr lang="en-AU" dirty="0"/>
        </a:p>
      </dgm:t>
    </dgm:pt>
    <dgm:pt modelId="{17F86849-0FA2-44B5-9F6E-CF74C8C01091}" type="parTrans" cxnId="{C0F85A3E-5424-422C-A080-D24BC5CDBF97}">
      <dgm:prSet/>
      <dgm:spPr/>
      <dgm:t>
        <a:bodyPr/>
        <a:lstStyle/>
        <a:p>
          <a:endParaRPr lang="en-AU"/>
        </a:p>
      </dgm:t>
    </dgm:pt>
    <dgm:pt modelId="{9A07A6EA-6CF5-4D78-AC09-4EFBBF1965F9}" type="sibTrans" cxnId="{C0F85A3E-5424-422C-A080-D24BC5CDBF97}">
      <dgm:prSet/>
      <dgm:spPr/>
      <dgm:t>
        <a:bodyPr/>
        <a:lstStyle/>
        <a:p>
          <a:endParaRPr lang="en-AU"/>
        </a:p>
      </dgm:t>
    </dgm:pt>
    <dgm:pt modelId="{9A712431-B93B-4664-84D0-2811BFD4CC54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Use of key word signs</a:t>
          </a:r>
          <a:endParaRPr lang="en-AU" dirty="0"/>
        </a:p>
      </dgm:t>
    </dgm:pt>
    <dgm:pt modelId="{70339FAE-ED57-4915-839A-1991D5A94EA7}" type="parTrans" cxnId="{543F0AF6-524B-4522-BA65-FA80E0A85057}">
      <dgm:prSet/>
      <dgm:spPr/>
      <dgm:t>
        <a:bodyPr/>
        <a:lstStyle/>
        <a:p>
          <a:endParaRPr lang="en-AU"/>
        </a:p>
      </dgm:t>
    </dgm:pt>
    <dgm:pt modelId="{814C1F64-7C6B-4E21-9E93-E014D6E1067C}" type="sibTrans" cxnId="{543F0AF6-524B-4522-BA65-FA80E0A85057}">
      <dgm:prSet/>
      <dgm:spPr/>
      <dgm:t>
        <a:bodyPr/>
        <a:lstStyle/>
        <a:p>
          <a:endParaRPr lang="en-AU"/>
        </a:p>
      </dgm:t>
    </dgm:pt>
    <dgm:pt modelId="{997A4A9C-40D3-4CCB-9E39-503FF7188351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How the person expresses pain, discomfort, fear</a:t>
          </a:r>
          <a:endParaRPr lang="en-AU" dirty="0"/>
        </a:p>
      </dgm:t>
    </dgm:pt>
    <dgm:pt modelId="{DDB8224C-C175-4256-B7B9-E76E8637BAF1}" type="parTrans" cxnId="{F2644607-8AD9-4AED-A929-A2A9AC4722DF}">
      <dgm:prSet/>
      <dgm:spPr/>
      <dgm:t>
        <a:bodyPr/>
        <a:lstStyle/>
        <a:p>
          <a:endParaRPr lang="en-AU"/>
        </a:p>
      </dgm:t>
    </dgm:pt>
    <dgm:pt modelId="{CB89D72C-197A-4EF0-A7F4-9DA4AE87F0A2}" type="sibTrans" cxnId="{F2644607-8AD9-4AED-A929-A2A9AC4722DF}">
      <dgm:prSet/>
      <dgm:spPr/>
      <dgm:t>
        <a:bodyPr/>
        <a:lstStyle/>
        <a:p>
          <a:endParaRPr lang="en-AU"/>
        </a:p>
      </dgm:t>
    </dgm:pt>
    <dgm:pt modelId="{A513F116-A68F-4DC1-A89F-7D5DD16A474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What do you need to know about the person?</a:t>
          </a:r>
          <a:endParaRPr lang="en-AU" dirty="0">
            <a:solidFill>
              <a:schemeClr val="tx1"/>
            </a:solidFill>
          </a:endParaRPr>
        </a:p>
      </dgm:t>
    </dgm:pt>
    <dgm:pt modelId="{F3008801-A189-4C28-A18C-54C3D55BCCA7}" type="parTrans" cxnId="{7CAE484B-89E9-49CC-98F8-4CE9A00ED249}">
      <dgm:prSet/>
      <dgm:spPr/>
      <dgm:t>
        <a:bodyPr/>
        <a:lstStyle/>
        <a:p>
          <a:endParaRPr lang="en-AU"/>
        </a:p>
      </dgm:t>
    </dgm:pt>
    <dgm:pt modelId="{6EBF6C2B-D8F2-4F90-AB02-D4F63C0D7818}" type="sibTrans" cxnId="{7CAE484B-89E9-49CC-98F8-4CE9A00ED249}">
      <dgm:prSet/>
      <dgm:spPr/>
      <dgm:t>
        <a:bodyPr/>
        <a:lstStyle/>
        <a:p>
          <a:endParaRPr lang="en-AU"/>
        </a:p>
      </dgm:t>
    </dgm:pt>
    <dgm:pt modelId="{9E69818C-24DC-4360-AB7B-E6FA0C2CAEFA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Behaviours that may be used to communicate a need</a:t>
          </a:r>
          <a:endParaRPr lang="en-AU" dirty="0"/>
        </a:p>
      </dgm:t>
    </dgm:pt>
    <dgm:pt modelId="{34C53B17-7157-41FE-891F-0D484B642C40}" type="parTrans" cxnId="{2E91EA1F-8435-4C5E-B32E-46DAC6450519}">
      <dgm:prSet/>
      <dgm:spPr/>
      <dgm:t>
        <a:bodyPr/>
        <a:lstStyle/>
        <a:p>
          <a:endParaRPr lang="en-AU"/>
        </a:p>
      </dgm:t>
    </dgm:pt>
    <dgm:pt modelId="{DD0BF733-2F29-4360-A076-930A4DA61161}" type="sibTrans" cxnId="{2E91EA1F-8435-4C5E-B32E-46DAC6450519}">
      <dgm:prSet/>
      <dgm:spPr/>
      <dgm:t>
        <a:bodyPr/>
        <a:lstStyle/>
        <a:p>
          <a:endParaRPr lang="en-AU"/>
        </a:p>
      </dgm:t>
    </dgm:pt>
    <dgm:pt modelId="{2D049DE6-9813-405D-A4FB-D4AE36BF4580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Use of communication aids</a:t>
          </a:r>
          <a:endParaRPr lang="en-AU" dirty="0"/>
        </a:p>
      </dgm:t>
    </dgm:pt>
    <dgm:pt modelId="{DF623087-AD5F-4897-8C1B-63A9BF8F5574}" type="parTrans" cxnId="{AF4345FF-F576-4DA0-8CD2-E2C58C9E0D06}">
      <dgm:prSet/>
      <dgm:spPr/>
      <dgm:t>
        <a:bodyPr/>
        <a:lstStyle/>
        <a:p>
          <a:endParaRPr lang="en-AU"/>
        </a:p>
      </dgm:t>
    </dgm:pt>
    <dgm:pt modelId="{9465B494-24A4-46E5-83EA-E461CCE7055E}" type="sibTrans" cxnId="{AF4345FF-F576-4DA0-8CD2-E2C58C9E0D06}">
      <dgm:prSet/>
      <dgm:spPr/>
      <dgm:t>
        <a:bodyPr/>
        <a:lstStyle/>
        <a:p>
          <a:endParaRPr lang="en-AU"/>
        </a:p>
      </dgm:t>
    </dgm:pt>
    <dgm:pt modelId="{02F3E352-8439-4F5B-A5C7-B2602A57DD5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What will the outcome be?</a:t>
          </a:r>
          <a:endParaRPr lang="en-AU" dirty="0">
            <a:solidFill>
              <a:schemeClr val="tx1"/>
            </a:solidFill>
          </a:endParaRPr>
        </a:p>
      </dgm:t>
    </dgm:pt>
    <dgm:pt modelId="{6C8EE253-3E81-4337-B4D3-BBBB692F48C0}" type="parTrans" cxnId="{147AEDA4-D55F-47E4-85C8-572F88E7E0F0}">
      <dgm:prSet/>
      <dgm:spPr/>
      <dgm:t>
        <a:bodyPr/>
        <a:lstStyle/>
        <a:p>
          <a:endParaRPr lang="en-AU"/>
        </a:p>
      </dgm:t>
    </dgm:pt>
    <dgm:pt modelId="{4B2667E5-1B14-4D67-8637-B1A881DD0C97}" type="sibTrans" cxnId="{147AEDA4-D55F-47E4-85C8-572F88E7E0F0}">
      <dgm:prSet/>
      <dgm:spPr/>
      <dgm:t>
        <a:bodyPr/>
        <a:lstStyle/>
        <a:p>
          <a:endParaRPr lang="en-AU"/>
        </a:p>
      </dgm:t>
    </dgm:pt>
    <dgm:pt modelId="{1EAC7E7A-9BA5-4223-AB43-F87970C1673B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 To build rapport with the person</a:t>
          </a:r>
          <a:endParaRPr lang="en-AU" dirty="0"/>
        </a:p>
      </dgm:t>
    </dgm:pt>
    <dgm:pt modelId="{7E8F9131-F05D-42FA-A3F0-F5F31CD28329}" type="parTrans" cxnId="{8553324F-396A-4FA4-A7D7-26B11B14CAC4}">
      <dgm:prSet/>
      <dgm:spPr/>
      <dgm:t>
        <a:bodyPr/>
        <a:lstStyle/>
        <a:p>
          <a:endParaRPr lang="en-AU"/>
        </a:p>
      </dgm:t>
    </dgm:pt>
    <dgm:pt modelId="{2A78B57A-8BDE-4BC8-B3FB-9F262B22FED6}" type="sibTrans" cxnId="{8553324F-396A-4FA4-A7D7-26B11B14CAC4}">
      <dgm:prSet/>
      <dgm:spPr/>
      <dgm:t>
        <a:bodyPr/>
        <a:lstStyle/>
        <a:p>
          <a:endParaRPr lang="en-AU"/>
        </a:p>
      </dgm:t>
    </dgm:pt>
    <dgm:pt modelId="{BAC913FE-EA4B-4871-AD11-21104AC1648D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Gestures &amp; non-verbal cues</a:t>
          </a:r>
          <a:endParaRPr lang="en-AU" dirty="0"/>
        </a:p>
      </dgm:t>
    </dgm:pt>
    <dgm:pt modelId="{78BF7050-2DA4-4D65-8B2D-5C068FAD53F4}" type="parTrans" cxnId="{407C9CE8-2A25-46D6-9115-78735D93AF5B}">
      <dgm:prSet/>
      <dgm:spPr/>
      <dgm:t>
        <a:bodyPr/>
        <a:lstStyle/>
        <a:p>
          <a:endParaRPr lang="en-AU"/>
        </a:p>
      </dgm:t>
    </dgm:pt>
    <dgm:pt modelId="{6F598E09-BCA4-4052-8439-EBA0ACE4AFBB}" type="sibTrans" cxnId="{407C9CE8-2A25-46D6-9115-78735D93AF5B}">
      <dgm:prSet/>
      <dgm:spPr/>
      <dgm:t>
        <a:bodyPr/>
        <a:lstStyle/>
        <a:p>
          <a:endParaRPr lang="en-AU"/>
        </a:p>
      </dgm:t>
    </dgm:pt>
    <dgm:pt modelId="{DDD45347-0A15-4347-B4F4-963B1C610085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Likes and dislikes</a:t>
          </a:r>
          <a:endParaRPr lang="en-AU" dirty="0"/>
        </a:p>
      </dgm:t>
    </dgm:pt>
    <dgm:pt modelId="{E3CAA7F9-4F17-41BF-B483-7AE6DB9EA6FA}" type="parTrans" cxnId="{6F03EE78-59FF-4C0C-B3B9-17AEDAA1ADFC}">
      <dgm:prSet/>
      <dgm:spPr/>
      <dgm:t>
        <a:bodyPr/>
        <a:lstStyle/>
        <a:p>
          <a:endParaRPr lang="en-AU"/>
        </a:p>
      </dgm:t>
    </dgm:pt>
    <dgm:pt modelId="{F384DDF5-4DD7-4BAF-8590-9257DDAF8EB4}" type="sibTrans" cxnId="{6F03EE78-59FF-4C0C-B3B9-17AEDAA1ADFC}">
      <dgm:prSet/>
      <dgm:spPr/>
      <dgm:t>
        <a:bodyPr/>
        <a:lstStyle/>
        <a:p>
          <a:endParaRPr lang="en-AU"/>
        </a:p>
      </dgm:t>
    </dgm:pt>
    <dgm:pt modelId="{C302488C-B9A9-41F0-9ECE-5368D076C721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r>
            <a:rPr lang="en-AU" dirty="0" smtClean="0"/>
            <a:t>Personality</a:t>
          </a:r>
          <a:endParaRPr lang="en-AU" dirty="0"/>
        </a:p>
      </dgm:t>
    </dgm:pt>
    <dgm:pt modelId="{AFFFEC02-D6A7-44C2-93A8-F3E08EDE79F7}" type="parTrans" cxnId="{78C8BD8F-C22B-47C9-9457-FB5EE8509AFA}">
      <dgm:prSet/>
      <dgm:spPr/>
      <dgm:t>
        <a:bodyPr/>
        <a:lstStyle/>
        <a:p>
          <a:endParaRPr lang="en-AU"/>
        </a:p>
      </dgm:t>
    </dgm:pt>
    <dgm:pt modelId="{D51109B0-C81E-405A-8C6D-ACD5242A1902}" type="sibTrans" cxnId="{78C8BD8F-C22B-47C9-9457-FB5EE8509AFA}">
      <dgm:prSet/>
      <dgm:spPr/>
      <dgm:t>
        <a:bodyPr/>
        <a:lstStyle/>
        <a:p>
          <a:endParaRPr lang="en-AU"/>
        </a:p>
      </dgm:t>
    </dgm:pt>
    <dgm:pt modelId="{D31DAD65-FC14-471D-ADAE-98051DE70BC3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endParaRPr lang="en-AU" dirty="0"/>
        </a:p>
      </dgm:t>
    </dgm:pt>
    <dgm:pt modelId="{1717D7DC-5D9E-411A-BD40-1776FD3CDCB7}" type="parTrans" cxnId="{92CA0E34-D8B8-443B-AB92-3245FD6AAE6E}">
      <dgm:prSet/>
      <dgm:spPr/>
      <dgm:t>
        <a:bodyPr/>
        <a:lstStyle/>
        <a:p>
          <a:endParaRPr lang="en-AU"/>
        </a:p>
      </dgm:t>
    </dgm:pt>
    <dgm:pt modelId="{5BD9F5C8-E463-4F52-B1BB-DC8373F15E81}" type="sibTrans" cxnId="{92CA0E34-D8B8-443B-AB92-3245FD6AAE6E}">
      <dgm:prSet/>
      <dgm:spPr/>
      <dgm:t>
        <a:bodyPr/>
        <a:lstStyle/>
        <a:p>
          <a:endParaRPr lang="en-AU"/>
        </a:p>
      </dgm:t>
    </dgm:pt>
    <dgm:pt modelId="{6EE48003-26A1-4E3F-8D80-E5976673F18D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 Improve communication and understanding</a:t>
          </a:r>
          <a:endParaRPr lang="en-AU" dirty="0"/>
        </a:p>
      </dgm:t>
    </dgm:pt>
    <dgm:pt modelId="{738F112C-E04E-43B4-92AC-12896B4BAF85}" type="parTrans" cxnId="{93700502-5F0A-4F7D-803C-DB428B294A1A}">
      <dgm:prSet/>
      <dgm:spPr/>
      <dgm:t>
        <a:bodyPr/>
        <a:lstStyle/>
        <a:p>
          <a:endParaRPr lang="en-AU"/>
        </a:p>
      </dgm:t>
    </dgm:pt>
    <dgm:pt modelId="{2554E403-CA2D-4637-8A86-BE6F141ED20D}" type="sibTrans" cxnId="{93700502-5F0A-4F7D-803C-DB428B294A1A}">
      <dgm:prSet/>
      <dgm:spPr/>
      <dgm:t>
        <a:bodyPr/>
        <a:lstStyle/>
        <a:p>
          <a:endParaRPr lang="en-AU"/>
        </a:p>
      </dgm:t>
    </dgm:pt>
    <dgm:pt modelId="{BA4AADD7-E3EC-4C87-9B50-9B7D40A33EC5}">
      <dgm:prSet phldrT="[Text]"/>
      <dgm:spPr>
        <a:solidFill>
          <a:srgbClr val="B4EEED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 Improve the persons experience</a:t>
          </a:r>
          <a:endParaRPr lang="en-AU" dirty="0"/>
        </a:p>
      </dgm:t>
    </dgm:pt>
    <dgm:pt modelId="{14914DFE-5A78-4766-ACA6-2ADB863157C0}" type="parTrans" cxnId="{476173BE-6945-4645-A9C6-4610A82C4362}">
      <dgm:prSet/>
      <dgm:spPr/>
      <dgm:t>
        <a:bodyPr/>
        <a:lstStyle/>
        <a:p>
          <a:endParaRPr lang="en-AU"/>
        </a:p>
      </dgm:t>
    </dgm:pt>
    <dgm:pt modelId="{6C5EB68F-1782-4AA8-AB97-E252D18930A9}" type="sibTrans" cxnId="{476173BE-6945-4645-A9C6-4610A82C4362}">
      <dgm:prSet/>
      <dgm:spPr/>
      <dgm:t>
        <a:bodyPr/>
        <a:lstStyle/>
        <a:p>
          <a:endParaRPr lang="en-AU"/>
        </a:p>
      </dgm:t>
    </dgm:pt>
    <dgm:pt modelId="{FDFB40B0-3A01-45DD-A707-0F401EAF147E}" type="pres">
      <dgm:prSet presAssocID="{95E58FBF-2D62-4D22-B720-00E2A91A12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B79CE8B-15E4-4E4A-8685-8AEC070B4EC2}" type="pres">
      <dgm:prSet presAssocID="{ED3EB630-09F7-4659-9B6E-03DF73B50AF9}" presName="composite" presStyleCnt="0"/>
      <dgm:spPr/>
    </dgm:pt>
    <dgm:pt modelId="{25CB114D-5301-499D-8C54-93830AF481AF}" type="pres">
      <dgm:prSet presAssocID="{ED3EB630-09F7-4659-9B6E-03DF73B50A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0B985A-8D9E-4E2E-8D58-2F1DD946F145}" type="pres">
      <dgm:prSet presAssocID="{ED3EB630-09F7-4659-9B6E-03DF73B50AF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980E68-83A8-42F6-B369-265B7BAE7610}" type="pres">
      <dgm:prSet presAssocID="{9A07A6EA-6CF5-4D78-AC09-4EFBBF1965F9}" presName="space" presStyleCnt="0"/>
      <dgm:spPr/>
    </dgm:pt>
    <dgm:pt modelId="{6D766DFA-2A5F-4F2A-8D44-742BBA636A35}" type="pres">
      <dgm:prSet presAssocID="{A513F116-A68F-4DC1-A89F-7D5DD16A4747}" presName="composite" presStyleCnt="0"/>
      <dgm:spPr/>
    </dgm:pt>
    <dgm:pt modelId="{8F69F6FB-052F-4164-93E4-FC5651B2FF0E}" type="pres">
      <dgm:prSet presAssocID="{A513F116-A68F-4DC1-A89F-7D5DD16A47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624DB5-7526-4AAB-A574-0017F14D9C4F}" type="pres">
      <dgm:prSet presAssocID="{A513F116-A68F-4DC1-A89F-7D5DD16A47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76C8B38-A7C0-41C1-93D4-1B5800068716}" type="pres">
      <dgm:prSet presAssocID="{6EBF6C2B-D8F2-4F90-AB02-D4F63C0D7818}" presName="space" presStyleCnt="0"/>
      <dgm:spPr/>
    </dgm:pt>
    <dgm:pt modelId="{66913568-48E0-4156-9890-C94906305035}" type="pres">
      <dgm:prSet presAssocID="{02F3E352-8439-4F5B-A5C7-B2602A57DD5D}" presName="composite" presStyleCnt="0"/>
      <dgm:spPr/>
    </dgm:pt>
    <dgm:pt modelId="{B8ECBCA0-5F5D-4AB1-9D34-AA2ACD661B0C}" type="pres">
      <dgm:prSet presAssocID="{02F3E352-8439-4F5B-A5C7-B2602A57DD5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DC4762-E01B-421C-949A-A45B9A533F83}" type="pres">
      <dgm:prSet presAssocID="{02F3E352-8439-4F5B-A5C7-B2602A57DD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67F2DE-E859-4976-84C6-33804FE489DF}" type="presOf" srcId="{BAC913FE-EA4B-4871-AD11-21104AC1648D}" destId="{FC0B985A-8D9E-4E2E-8D58-2F1DD946F145}" srcOrd="0" destOrd="1" presId="urn:microsoft.com/office/officeart/2005/8/layout/hList1"/>
    <dgm:cxn modelId="{09C56787-E04B-4EC3-B0E6-516461A8D636}" type="presOf" srcId="{9A712431-B93B-4664-84D0-2811BFD4CC54}" destId="{FC0B985A-8D9E-4E2E-8D58-2F1DD946F145}" srcOrd="0" destOrd="0" presId="urn:microsoft.com/office/officeart/2005/8/layout/hList1"/>
    <dgm:cxn modelId="{38A69A07-3184-4AAB-9A03-EE1D32F1EB33}" type="presOf" srcId="{997A4A9C-40D3-4CCB-9E39-503FF7188351}" destId="{FC0B985A-8D9E-4E2E-8D58-2F1DD946F145}" srcOrd="0" destOrd="2" presId="urn:microsoft.com/office/officeart/2005/8/layout/hList1"/>
    <dgm:cxn modelId="{4A9EB49B-6F2A-4E96-ABA2-4344B02AB3A1}" type="presOf" srcId="{95E58FBF-2D62-4D22-B720-00E2A91A129B}" destId="{FDFB40B0-3A01-45DD-A707-0F401EAF147E}" srcOrd="0" destOrd="0" presId="urn:microsoft.com/office/officeart/2005/8/layout/hList1"/>
    <dgm:cxn modelId="{92CA0E34-D8B8-443B-AB92-3245FD6AAE6E}" srcId="{A513F116-A68F-4DC1-A89F-7D5DD16A4747}" destId="{D31DAD65-FC14-471D-ADAE-98051DE70BC3}" srcOrd="4" destOrd="0" parTransId="{1717D7DC-5D9E-411A-BD40-1776FD3CDCB7}" sibTransId="{5BD9F5C8-E463-4F52-B1BB-DC8373F15E81}"/>
    <dgm:cxn modelId="{F2644607-8AD9-4AED-A929-A2A9AC4722DF}" srcId="{ED3EB630-09F7-4659-9B6E-03DF73B50AF9}" destId="{997A4A9C-40D3-4CCB-9E39-503FF7188351}" srcOrd="2" destOrd="0" parTransId="{DDB8224C-C175-4256-B7B9-E76E8637BAF1}" sibTransId="{CB89D72C-197A-4EF0-A7F4-9DA4AE87F0A2}"/>
    <dgm:cxn modelId="{F482D6C3-79C6-42E4-B213-C599650E70D3}" type="presOf" srcId="{BA4AADD7-E3EC-4C87-9B50-9B7D40A33EC5}" destId="{AADC4762-E01B-421C-949A-A45B9A533F83}" srcOrd="0" destOrd="2" presId="urn:microsoft.com/office/officeart/2005/8/layout/hList1"/>
    <dgm:cxn modelId="{6758D303-3B7E-4644-9B79-3259A60C57DD}" type="presOf" srcId="{2D049DE6-9813-405D-A4FB-D4AE36BF4580}" destId="{23624DB5-7526-4AAB-A574-0017F14D9C4F}" srcOrd="0" destOrd="1" presId="urn:microsoft.com/office/officeart/2005/8/layout/hList1"/>
    <dgm:cxn modelId="{1D53B18A-47F1-4052-9E7E-1CE030A04D18}" type="presOf" srcId="{9E69818C-24DC-4360-AB7B-E6FA0C2CAEFA}" destId="{23624DB5-7526-4AAB-A574-0017F14D9C4F}" srcOrd="0" destOrd="0" presId="urn:microsoft.com/office/officeart/2005/8/layout/hList1"/>
    <dgm:cxn modelId="{11A28499-6B36-4B9C-A83A-2CBB74C7C2DE}" type="presOf" srcId="{A513F116-A68F-4DC1-A89F-7D5DD16A4747}" destId="{8F69F6FB-052F-4164-93E4-FC5651B2FF0E}" srcOrd="0" destOrd="0" presId="urn:microsoft.com/office/officeart/2005/8/layout/hList1"/>
    <dgm:cxn modelId="{6F03EE78-59FF-4C0C-B3B9-17AEDAA1ADFC}" srcId="{A513F116-A68F-4DC1-A89F-7D5DD16A4747}" destId="{DDD45347-0A15-4347-B4F4-963B1C610085}" srcOrd="2" destOrd="0" parTransId="{E3CAA7F9-4F17-41BF-B483-7AE6DB9EA6FA}" sibTransId="{F384DDF5-4DD7-4BAF-8590-9257DDAF8EB4}"/>
    <dgm:cxn modelId="{AD6F1FF5-0992-4B8A-AE3E-B1AE39264CAD}" type="presOf" srcId="{6EE48003-26A1-4E3F-8D80-E5976673F18D}" destId="{AADC4762-E01B-421C-949A-A45B9A533F83}" srcOrd="0" destOrd="1" presId="urn:microsoft.com/office/officeart/2005/8/layout/hList1"/>
    <dgm:cxn modelId="{14685AC7-76C4-422E-B7DB-5FB9082B2D80}" type="presOf" srcId="{1EAC7E7A-9BA5-4223-AB43-F87970C1673B}" destId="{AADC4762-E01B-421C-949A-A45B9A533F83}" srcOrd="0" destOrd="0" presId="urn:microsoft.com/office/officeart/2005/8/layout/hList1"/>
    <dgm:cxn modelId="{AF4345FF-F576-4DA0-8CD2-E2C58C9E0D06}" srcId="{A513F116-A68F-4DC1-A89F-7D5DD16A4747}" destId="{2D049DE6-9813-405D-A4FB-D4AE36BF4580}" srcOrd="1" destOrd="0" parTransId="{DF623087-AD5F-4897-8C1B-63A9BF8F5574}" sibTransId="{9465B494-24A4-46E5-83EA-E461CCE7055E}"/>
    <dgm:cxn modelId="{147AEDA4-D55F-47E4-85C8-572F88E7E0F0}" srcId="{95E58FBF-2D62-4D22-B720-00E2A91A129B}" destId="{02F3E352-8439-4F5B-A5C7-B2602A57DD5D}" srcOrd="2" destOrd="0" parTransId="{6C8EE253-3E81-4337-B4D3-BBBB692F48C0}" sibTransId="{4B2667E5-1B14-4D67-8637-B1A881DD0C97}"/>
    <dgm:cxn modelId="{DD88EACD-4961-4C5C-B6E0-C2FAC352363B}" type="presOf" srcId="{ED3EB630-09F7-4659-9B6E-03DF73B50AF9}" destId="{25CB114D-5301-499D-8C54-93830AF481AF}" srcOrd="0" destOrd="0" presId="urn:microsoft.com/office/officeart/2005/8/layout/hList1"/>
    <dgm:cxn modelId="{E6027036-0E12-40A0-ADA9-6A506C261732}" type="presOf" srcId="{D31DAD65-FC14-471D-ADAE-98051DE70BC3}" destId="{23624DB5-7526-4AAB-A574-0017F14D9C4F}" srcOrd="0" destOrd="4" presId="urn:microsoft.com/office/officeart/2005/8/layout/hList1"/>
    <dgm:cxn modelId="{C7AEA326-C722-4F3F-AE34-F1C88D6EE086}" type="presOf" srcId="{02F3E352-8439-4F5B-A5C7-B2602A57DD5D}" destId="{B8ECBCA0-5F5D-4AB1-9D34-AA2ACD661B0C}" srcOrd="0" destOrd="0" presId="urn:microsoft.com/office/officeart/2005/8/layout/hList1"/>
    <dgm:cxn modelId="{543F0AF6-524B-4522-BA65-FA80E0A85057}" srcId="{ED3EB630-09F7-4659-9B6E-03DF73B50AF9}" destId="{9A712431-B93B-4664-84D0-2811BFD4CC54}" srcOrd="0" destOrd="0" parTransId="{70339FAE-ED57-4915-839A-1991D5A94EA7}" sibTransId="{814C1F64-7C6B-4E21-9E93-E014D6E1067C}"/>
    <dgm:cxn modelId="{8553324F-396A-4FA4-A7D7-26B11B14CAC4}" srcId="{02F3E352-8439-4F5B-A5C7-B2602A57DD5D}" destId="{1EAC7E7A-9BA5-4223-AB43-F87970C1673B}" srcOrd="0" destOrd="0" parTransId="{7E8F9131-F05D-42FA-A3F0-F5F31CD28329}" sibTransId="{2A78B57A-8BDE-4BC8-B3FB-9F262B22FED6}"/>
    <dgm:cxn modelId="{7CAE484B-89E9-49CC-98F8-4CE9A00ED249}" srcId="{95E58FBF-2D62-4D22-B720-00E2A91A129B}" destId="{A513F116-A68F-4DC1-A89F-7D5DD16A4747}" srcOrd="1" destOrd="0" parTransId="{F3008801-A189-4C28-A18C-54C3D55BCCA7}" sibTransId="{6EBF6C2B-D8F2-4F90-AB02-D4F63C0D7818}"/>
    <dgm:cxn modelId="{C0F85A3E-5424-422C-A080-D24BC5CDBF97}" srcId="{95E58FBF-2D62-4D22-B720-00E2A91A129B}" destId="{ED3EB630-09F7-4659-9B6E-03DF73B50AF9}" srcOrd="0" destOrd="0" parTransId="{17F86849-0FA2-44B5-9F6E-CF74C8C01091}" sibTransId="{9A07A6EA-6CF5-4D78-AC09-4EFBBF1965F9}"/>
    <dgm:cxn modelId="{407C9CE8-2A25-46D6-9115-78735D93AF5B}" srcId="{ED3EB630-09F7-4659-9B6E-03DF73B50AF9}" destId="{BAC913FE-EA4B-4871-AD11-21104AC1648D}" srcOrd="1" destOrd="0" parTransId="{78BF7050-2DA4-4D65-8B2D-5C068FAD53F4}" sibTransId="{6F598E09-BCA4-4052-8439-EBA0ACE4AFBB}"/>
    <dgm:cxn modelId="{2E91EA1F-8435-4C5E-B32E-46DAC6450519}" srcId="{A513F116-A68F-4DC1-A89F-7D5DD16A4747}" destId="{9E69818C-24DC-4360-AB7B-E6FA0C2CAEFA}" srcOrd="0" destOrd="0" parTransId="{34C53B17-7157-41FE-891F-0D484B642C40}" sibTransId="{DD0BF733-2F29-4360-A076-930A4DA61161}"/>
    <dgm:cxn modelId="{798C0719-7174-4720-8824-B969A367199D}" type="presOf" srcId="{DDD45347-0A15-4347-B4F4-963B1C610085}" destId="{23624DB5-7526-4AAB-A574-0017F14D9C4F}" srcOrd="0" destOrd="2" presId="urn:microsoft.com/office/officeart/2005/8/layout/hList1"/>
    <dgm:cxn modelId="{5B51C439-68B3-45BD-9622-15943248002A}" type="presOf" srcId="{C302488C-B9A9-41F0-9ECE-5368D076C721}" destId="{23624DB5-7526-4AAB-A574-0017F14D9C4F}" srcOrd="0" destOrd="3" presId="urn:microsoft.com/office/officeart/2005/8/layout/hList1"/>
    <dgm:cxn modelId="{78C8BD8F-C22B-47C9-9457-FB5EE8509AFA}" srcId="{A513F116-A68F-4DC1-A89F-7D5DD16A4747}" destId="{C302488C-B9A9-41F0-9ECE-5368D076C721}" srcOrd="3" destOrd="0" parTransId="{AFFFEC02-D6A7-44C2-93A8-F3E08EDE79F7}" sibTransId="{D51109B0-C81E-405A-8C6D-ACD5242A1902}"/>
    <dgm:cxn modelId="{476173BE-6945-4645-A9C6-4610A82C4362}" srcId="{02F3E352-8439-4F5B-A5C7-B2602A57DD5D}" destId="{BA4AADD7-E3EC-4C87-9B50-9B7D40A33EC5}" srcOrd="2" destOrd="0" parTransId="{14914DFE-5A78-4766-ACA6-2ADB863157C0}" sibTransId="{6C5EB68F-1782-4AA8-AB97-E252D18930A9}"/>
    <dgm:cxn modelId="{93700502-5F0A-4F7D-803C-DB428B294A1A}" srcId="{02F3E352-8439-4F5B-A5C7-B2602A57DD5D}" destId="{6EE48003-26A1-4E3F-8D80-E5976673F18D}" srcOrd="1" destOrd="0" parTransId="{738F112C-E04E-43B4-92AC-12896B4BAF85}" sibTransId="{2554E403-CA2D-4637-8A86-BE6F141ED20D}"/>
    <dgm:cxn modelId="{400C231B-B986-4F50-A2E1-16975005D950}" type="presParOf" srcId="{FDFB40B0-3A01-45DD-A707-0F401EAF147E}" destId="{AB79CE8B-15E4-4E4A-8685-8AEC070B4EC2}" srcOrd="0" destOrd="0" presId="urn:microsoft.com/office/officeart/2005/8/layout/hList1"/>
    <dgm:cxn modelId="{97819228-16C0-4779-AF52-F50D881764A4}" type="presParOf" srcId="{AB79CE8B-15E4-4E4A-8685-8AEC070B4EC2}" destId="{25CB114D-5301-499D-8C54-93830AF481AF}" srcOrd="0" destOrd="0" presId="urn:microsoft.com/office/officeart/2005/8/layout/hList1"/>
    <dgm:cxn modelId="{B53881A2-5516-4812-9FCC-4BBE0A0D6C36}" type="presParOf" srcId="{AB79CE8B-15E4-4E4A-8685-8AEC070B4EC2}" destId="{FC0B985A-8D9E-4E2E-8D58-2F1DD946F145}" srcOrd="1" destOrd="0" presId="urn:microsoft.com/office/officeart/2005/8/layout/hList1"/>
    <dgm:cxn modelId="{C2EE6367-56FA-43ED-8291-46B5D8A3B5B6}" type="presParOf" srcId="{FDFB40B0-3A01-45DD-A707-0F401EAF147E}" destId="{79980E68-83A8-42F6-B369-265B7BAE7610}" srcOrd="1" destOrd="0" presId="urn:microsoft.com/office/officeart/2005/8/layout/hList1"/>
    <dgm:cxn modelId="{C189810C-169C-4678-B761-04E104FCCE51}" type="presParOf" srcId="{FDFB40B0-3A01-45DD-A707-0F401EAF147E}" destId="{6D766DFA-2A5F-4F2A-8D44-742BBA636A35}" srcOrd="2" destOrd="0" presId="urn:microsoft.com/office/officeart/2005/8/layout/hList1"/>
    <dgm:cxn modelId="{79722F31-2E58-49A3-A5B8-6F4F13F7C7E4}" type="presParOf" srcId="{6D766DFA-2A5F-4F2A-8D44-742BBA636A35}" destId="{8F69F6FB-052F-4164-93E4-FC5651B2FF0E}" srcOrd="0" destOrd="0" presId="urn:microsoft.com/office/officeart/2005/8/layout/hList1"/>
    <dgm:cxn modelId="{AE08C92C-3BF4-4019-B264-C08CD5E4F321}" type="presParOf" srcId="{6D766DFA-2A5F-4F2A-8D44-742BBA636A35}" destId="{23624DB5-7526-4AAB-A574-0017F14D9C4F}" srcOrd="1" destOrd="0" presId="urn:microsoft.com/office/officeart/2005/8/layout/hList1"/>
    <dgm:cxn modelId="{E3279687-8CD6-4DA0-BB99-D47A0CF5357D}" type="presParOf" srcId="{FDFB40B0-3A01-45DD-A707-0F401EAF147E}" destId="{776C8B38-A7C0-41C1-93D4-1B5800068716}" srcOrd="3" destOrd="0" presId="urn:microsoft.com/office/officeart/2005/8/layout/hList1"/>
    <dgm:cxn modelId="{77FB1D79-92AF-43EB-8245-05B898D4F5B5}" type="presParOf" srcId="{FDFB40B0-3A01-45DD-A707-0F401EAF147E}" destId="{66913568-48E0-4156-9890-C94906305035}" srcOrd="4" destOrd="0" presId="urn:microsoft.com/office/officeart/2005/8/layout/hList1"/>
    <dgm:cxn modelId="{60AAA743-7436-449F-99F0-99663FE8D7DE}" type="presParOf" srcId="{66913568-48E0-4156-9890-C94906305035}" destId="{B8ECBCA0-5F5D-4AB1-9D34-AA2ACD661B0C}" srcOrd="0" destOrd="0" presId="urn:microsoft.com/office/officeart/2005/8/layout/hList1"/>
    <dgm:cxn modelId="{1DA2C839-68E0-44EB-B57A-EE53F987CFA7}" type="presParOf" srcId="{66913568-48E0-4156-9890-C94906305035}" destId="{AADC4762-E01B-421C-949A-A45B9A533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255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52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2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93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59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15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03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09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47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15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5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EA93-54EC-45B6-AC9F-297946FBCDB5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B82D-ECFE-4DB9-BCC2-19033A43B6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04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lhd.health.nsw.gov.au/patientsandvisitors/CarerSupport/top5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ec.health.nsw.gov.au/programs/partnering-with-patients/top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277" y="2668177"/>
            <a:ext cx="9144000" cy="2387600"/>
          </a:xfrm>
        </p:spPr>
        <p:txBody>
          <a:bodyPr/>
          <a:lstStyle/>
          <a:p>
            <a:r>
              <a:rPr lang="en-AU" dirty="0" smtClean="0"/>
              <a:t>TOP 5 </a:t>
            </a:r>
            <a:r>
              <a:rPr lang="en-US" dirty="0"/>
              <a:t>for a person with an intellectual disability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27785"/>
            <a:ext cx="9144000" cy="1111910"/>
          </a:xfrm>
        </p:spPr>
        <p:txBody>
          <a:bodyPr/>
          <a:lstStyle/>
          <a:p>
            <a:r>
              <a:rPr lang="en-US" i="1" dirty="0"/>
              <a:t>A </a:t>
            </a:r>
            <a:r>
              <a:rPr lang="en-US" i="1" dirty="0" smtClean="0"/>
              <a:t>Guide </a:t>
            </a:r>
            <a:r>
              <a:rPr lang="en-US" i="1" dirty="0"/>
              <a:t>for Disability Support Staff and </a:t>
            </a:r>
            <a:r>
              <a:rPr lang="en-US" i="1" dirty="0" smtClean="0"/>
              <a:t>Family Carers</a:t>
            </a:r>
            <a:endParaRPr lang="en-AU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0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Understanding</a:t>
            </a:r>
            <a:r>
              <a:rPr lang="en-US" dirty="0" smtClean="0"/>
              <a:t> the person?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90198"/>
              </p:ext>
            </p:extLst>
          </p:nvPr>
        </p:nvGraphicFramePr>
        <p:xfrm>
          <a:off x="838200" y="1251194"/>
          <a:ext cx="10515600" cy="405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10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>
            <a:noAutofit/>
          </a:bodyPr>
          <a:lstStyle/>
          <a:p>
            <a:r>
              <a:rPr lang="en-AU" dirty="0" smtClean="0"/>
              <a:t>Examples…</a:t>
            </a:r>
            <a:endParaRPr lang="en-A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73" y="152402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85447" y="1364003"/>
            <a:ext cx="9085384" cy="10316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Jonathon </a:t>
            </a:r>
            <a:r>
              <a:rPr lang="en-AU" sz="2400" dirty="0">
                <a:solidFill>
                  <a:schemeClr val="tx1"/>
                </a:solidFill>
              </a:rPr>
              <a:t>has a unique sign for YES:  He taps his head with a closed fist.    </a:t>
            </a:r>
            <a:r>
              <a:rPr lang="en-AU" sz="2400" dirty="0" smtClean="0">
                <a:solidFill>
                  <a:schemeClr val="tx1"/>
                </a:solidFill>
              </a:rPr>
              <a:t>        								</a:t>
            </a:r>
            <a:r>
              <a:rPr lang="en-AU" dirty="0" smtClean="0">
                <a:solidFill>
                  <a:schemeClr val="tx1"/>
                </a:solidFill>
              </a:rPr>
              <a:t>Mother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785447" y="2621833"/>
            <a:ext cx="9085384" cy="10316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 smtClean="0">
              <a:solidFill>
                <a:schemeClr val="tx1"/>
              </a:solidFill>
            </a:endParaRPr>
          </a:p>
          <a:p>
            <a:endParaRPr lang="en-AU" sz="2400" dirty="0" smtClean="0">
              <a:solidFill>
                <a:schemeClr val="tx1"/>
              </a:solidFill>
            </a:endParaRPr>
          </a:p>
          <a:p>
            <a:endParaRPr lang="en-AU" sz="24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Brett </a:t>
            </a:r>
            <a:r>
              <a:rPr lang="en-AU" sz="2400" dirty="0">
                <a:solidFill>
                  <a:schemeClr val="tx1"/>
                </a:solidFill>
              </a:rPr>
              <a:t>clicks his tongue when he is thirsty, and he squeals when he smells food.  </a:t>
            </a:r>
            <a:r>
              <a:rPr lang="en-AU" sz="2800" dirty="0">
                <a:solidFill>
                  <a:schemeClr val="tx1"/>
                </a:solidFill>
              </a:rPr>
              <a:t>		</a:t>
            </a:r>
            <a:r>
              <a:rPr lang="en-AU" sz="2800" dirty="0" smtClean="0">
                <a:solidFill>
                  <a:schemeClr val="tx1"/>
                </a:solidFill>
              </a:rPr>
              <a:t>					</a:t>
            </a:r>
            <a:r>
              <a:rPr lang="en-AU" dirty="0" smtClean="0">
                <a:solidFill>
                  <a:schemeClr val="tx1"/>
                </a:solidFill>
              </a:rPr>
              <a:t>Father</a:t>
            </a:r>
            <a:endParaRPr lang="en-AU" sz="2400" i="1" dirty="0">
              <a:solidFill>
                <a:schemeClr val="tx1"/>
              </a:solidFill>
            </a:endParaRPr>
          </a:p>
          <a:p>
            <a:pPr algn="r"/>
            <a:endParaRPr lang="en-AU" sz="2000" dirty="0">
              <a:solidFill>
                <a:schemeClr val="tx1"/>
              </a:solidFill>
            </a:endParaRPr>
          </a:p>
          <a:p>
            <a:r>
              <a:rPr lang="en-AU" sz="3200" dirty="0"/>
              <a:t> </a:t>
            </a:r>
          </a:p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785447" y="3806399"/>
            <a:ext cx="9085384" cy="1386924"/>
          </a:xfrm>
          <a:prstGeom prst="roundRect">
            <a:avLst/>
          </a:prstGeom>
          <a:solidFill>
            <a:srgbClr val="D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 smtClean="0">
              <a:solidFill>
                <a:schemeClr val="tx1"/>
              </a:solidFill>
            </a:endParaRPr>
          </a:p>
          <a:p>
            <a:pPr marR="18415"/>
            <a:r>
              <a:rPr lang="en-AU" sz="2400" dirty="0" smtClean="0">
                <a:solidFill>
                  <a:schemeClr val="tx1"/>
                </a:solidFill>
              </a:rPr>
              <a:t>Sophie has </a:t>
            </a:r>
            <a:r>
              <a:rPr lang="en-AU" sz="2400" dirty="0">
                <a:solidFill>
                  <a:schemeClr val="tx1"/>
                </a:solidFill>
              </a:rPr>
              <a:t>a big personality and is fun loving. </a:t>
            </a:r>
            <a:r>
              <a:rPr lang="en-AU" sz="2400" dirty="0" smtClean="0">
                <a:solidFill>
                  <a:schemeClr val="tx1"/>
                </a:solidFill>
              </a:rPr>
              <a:t>She </a:t>
            </a:r>
            <a:r>
              <a:rPr lang="en-AU" sz="2400" dirty="0">
                <a:solidFill>
                  <a:schemeClr val="tx1"/>
                </a:solidFill>
              </a:rPr>
              <a:t>likes lots of attention and positive verbal praise. Give </a:t>
            </a:r>
            <a:r>
              <a:rPr lang="en-AU" sz="2400" dirty="0" smtClean="0">
                <a:solidFill>
                  <a:schemeClr val="tx1"/>
                </a:solidFill>
              </a:rPr>
              <a:t>her </a:t>
            </a:r>
            <a:r>
              <a:rPr lang="en-AU" sz="2400" dirty="0">
                <a:solidFill>
                  <a:schemeClr val="tx1"/>
                </a:solidFill>
              </a:rPr>
              <a:t>a 5 min warning and rephrase rather than saying ‘No</a:t>
            </a:r>
            <a:r>
              <a:rPr lang="en-AU" sz="2400" dirty="0" smtClean="0">
                <a:solidFill>
                  <a:schemeClr val="tx1"/>
                </a:solidFill>
              </a:rPr>
              <a:t>’.</a:t>
            </a:r>
            <a:r>
              <a:rPr lang="en-AU" sz="2400" i="1" dirty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AU" sz="2400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				</a:t>
            </a:r>
            <a:r>
              <a:rPr lang="en-AU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Father</a:t>
            </a:r>
            <a:endParaRPr lang="en-AU" sz="20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R="18415">
              <a:lnSpc>
                <a:spcPct val="115000"/>
              </a:lnSpc>
              <a:spcAft>
                <a:spcPts val="0"/>
              </a:spcAft>
            </a:pPr>
            <a:endParaRPr lang="en-AU" sz="2400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596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11724"/>
            <a:ext cx="10515600" cy="1325563"/>
          </a:xfrm>
        </p:spPr>
        <p:txBody>
          <a:bodyPr>
            <a:noAutofit/>
          </a:bodyPr>
          <a:lstStyle/>
          <a:p>
            <a:r>
              <a:rPr lang="en-AU" dirty="0" smtClean="0"/>
              <a:t>Examples…</a:t>
            </a:r>
            <a:endParaRPr lang="en-A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73" y="152402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5151" y="1507713"/>
            <a:ext cx="9085384" cy="11975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smtClean="0">
                <a:solidFill>
                  <a:schemeClr val="tx1"/>
                </a:solidFill>
              </a:rPr>
              <a:t>Tristan is </a:t>
            </a:r>
            <a:r>
              <a:rPr lang="en-AU" sz="2400" dirty="0">
                <a:solidFill>
                  <a:schemeClr val="tx1"/>
                </a:solidFill>
              </a:rPr>
              <a:t>non-verbal, and uses about 20 </a:t>
            </a:r>
            <a:r>
              <a:rPr lang="en-AU" sz="2400" dirty="0" smtClean="0">
                <a:solidFill>
                  <a:schemeClr val="tx1"/>
                </a:solidFill>
              </a:rPr>
              <a:t>key word </a:t>
            </a:r>
            <a:r>
              <a:rPr lang="en-AU" sz="2400" dirty="0">
                <a:solidFill>
                  <a:schemeClr val="tx1"/>
                </a:solidFill>
              </a:rPr>
              <a:t>signs and </a:t>
            </a:r>
            <a:r>
              <a:rPr lang="en-AU" sz="2400" dirty="0" smtClean="0">
                <a:solidFill>
                  <a:schemeClr val="tx1"/>
                </a:solidFill>
              </a:rPr>
              <a:t>gestures. He will give you a ‘thumbs up’ when he is happy. 											Father</a:t>
            </a:r>
            <a:endParaRPr lang="en-AU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060386" y="3295291"/>
            <a:ext cx="10093569" cy="152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 smtClean="0">
              <a:solidFill>
                <a:schemeClr val="tx1"/>
              </a:solidFill>
            </a:endParaRPr>
          </a:p>
          <a:p>
            <a:endParaRPr lang="en-AU" sz="2800" dirty="0" smtClean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Saanvi uses </a:t>
            </a:r>
            <a:r>
              <a:rPr lang="en-AU" sz="2400" dirty="0">
                <a:solidFill>
                  <a:schemeClr val="tx1"/>
                </a:solidFill>
              </a:rPr>
              <a:t>Nappies, and is toilet timed. </a:t>
            </a:r>
            <a:r>
              <a:rPr lang="en-AU" sz="2400" dirty="0" smtClean="0">
                <a:solidFill>
                  <a:schemeClr val="tx1"/>
                </a:solidFill>
              </a:rPr>
              <a:t>She </a:t>
            </a:r>
            <a:r>
              <a:rPr lang="en-AU" sz="2400" dirty="0">
                <a:solidFill>
                  <a:schemeClr val="tx1"/>
                </a:solidFill>
              </a:rPr>
              <a:t>will tap </a:t>
            </a:r>
            <a:r>
              <a:rPr lang="en-AU" sz="2400" dirty="0" smtClean="0">
                <a:solidFill>
                  <a:schemeClr val="tx1"/>
                </a:solidFill>
              </a:rPr>
              <a:t>her </a:t>
            </a:r>
            <a:r>
              <a:rPr lang="en-AU" sz="2400" dirty="0">
                <a:solidFill>
                  <a:schemeClr val="tx1"/>
                </a:solidFill>
              </a:rPr>
              <a:t>groin if </a:t>
            </a:r>
            <a:r>
              <a:rPr lang="en-AU" sz="2400" dirty="0" smtClean="0">
                <a:solidFill>
                  <a:schemeClr val="tx1"/>
                </a:solidFill>
              </a:rPr>
              <a:t>she </a:t>
            </a:r>
            <a:r>
              <a:rPr lang="en-AU" sz="2400" dirty="0">
                <a:solidFill>
                  <a:schemeClr val="tx1"/>
                </a:solidFill>
              </a:rPr>
              <a:t>needs to go to the toilet. You need to monitor </a:t>
            </a:r>
            <a:r>
              <a:rPr lang="en-AU" sz="2400" dirty="0" smtClean="0">
                <a:solidFill>
                  <a:schemeClr val="tx1"/>
                </a:solidFill>
              </a:rPr>
              <a:t>her </a:t>
            </a:r>
            <a:r>
              <a:rPr lang="en-AU" sz="2400" dirty="0">
                <a:solidFill>
                  <a:schemeClr val="tx1"/>
                </a:solidFill>
              </a:rPr>
              <a:t>bowel movements as </a:t>
            </a:r>
            <a:r>
              <a:rPr lang="en-AU" sz="2400" dirty="0" smtClean="0">
                <a:solidFill>
                  <a:schemeClr val="tx1"/>
                </a:solidFill>
              </a:rPr>
              <a:t>she </a:t>
            </a:r>
            <a:r>
              <a:rPr lang="en-AU" sz="2400" dirty="0">
                <a:solidFill>
                  <a:schemeClr val="tx1"/>
                </a:solidFill>
              </a:rPr>
              <a:t>can </a:t>
            </a:r>
            <a:r>
              <a:rPr lang="en-AU" sz="2400" dirty="0" smtClean="0">
                <a:solidFill>
                  <a:schemeClr val="tx1"/>
                </a:solidFill>
              </a:rPr>
              <a:t>smear faeces.									</a:t>
            </a:r>
            <a:r>
              <a:rPr lang="en-AU" sz="2000" dirty="0" smtClean="0">
                <a:solidFill>
                  <a:schemeClr val="tx1"/>
                </a:solidFill>
              </a:rPr>
              <a:t>Mother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3200" dirty="0"/>
              <a:t> 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36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21" y="1872204"/>
            <a:ext cx="5531579" cy="38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58" y="1585181"/>
            <a:ext cx="19446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NEXT…</a:t>
            </a:r>
            <a:r>
              <a:rPr lang="en-AU" dirty="0" smtClean="0"/>
              <a:t>Write them on the TOP 5 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45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/>
          <a:lstStyle/>
          <a:p>
            <a:pPr algn="ctr"/>
            <a:r>
              <a:rPr lang="en-AU" dirty="0"/>
              <a:t>Keep it in the A2D Together Folder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0732" y="1825625"/>
            <a:ext cx="7423068" cy="4351338"/>
          </a:xfrm>
        </p:spPr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Front Cover – Contacts/Photo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Medication Chart – Blister pack/liquids/inhalers</a:t>
            </a:r>
          </a:p>
          <a:p>
            <a:r>
              <a:rPr lang="en-AU" dirty="0" smtClean="0">
                <a:solidFill>
                  <a:srgbClr val="DC6624"/>
                </a:solidFill>
              </a:rPr>
              <a:t>TOP 5 Tips for support</a:t>
            </a:r>
          </a:p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Hospital Support Plan</a:t>
            </a:r>
          </a:p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Other management plans to support the person in hospital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1664677"/>
            <a:ext cx="2737465" cy="373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57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/>
          <a:lstStyle/>
          <a:p>
            <a:r>
              <a:rPr lang="en-AU" dirty="0"/>
              <a:t>When admitted to </a:t>
            </a:r>
            <a:r>
              <a:rPr lang="en-AU" dirty="0" smtClean="0"/>
              <a:t>hospital…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6" y="1569305"/>
            <a:ext cx="9982201" cy="4351338"/>
          </a:xfrm>
        </p:spPr>
        <p:txBody>
          <a:bodyPr/>
          <a:lstStyle/>
          <a:p>
            <a:pPr marL="109728" indent="0">
              <a:buNone/>
            </a:pPr>
            <a:r>
              <a:rPr lang="en-AU" sz="3600" b="1" dirty="0" smtClean="0">
                <a:solidFill>
                  <a:srgbClr val="DC6624"/>
                </a:solidFill>
              </a:rPr>
              <a:t>TOP </a:t>
            </a:r>
            <a:r>
              <a:rPr lang="en-AU" sz="3600" b="1" dirty="0">
                <a:solidFill>
                  <a:srgbClr val="DC6624"/>
                </a:solidFill>
              </a:rPr>
              <a:t>5 </a:t>
            </a:r>
            <a:r>
              <a:rPr lang="en-AU" sz="3600" dirty="0" smtClean="0"/>
              <a:t>is:</a:t>
            </a:r>
          </a:p>
          <a:p>
            <a:pPr marL="566928" indent="-457200"/>
            <a:r>
              <a:rPr lang="en-AU" sz="3200" dirty="0" smtClean="0"/>
              <a:t>A copy is given to hospital staff</a:t>
            </a:r>
            <a:endParaRPr lang="en-AU" sz="3200" dirty="0"/>
          </a:p>
          <a:p>
            <a:pPr marL="566928" indent="-457200"/>
            <a:r>
              <a:rPr lang="en-AU" sz="3200" b="1" dirty="0" smtClean="0">
                <a:solidFill>
                  <a:srgbClr val="DC6624"/>
                </a:solidFill>
              </a:rPr>
              <a:t>TOP </a:t>
            </a:r>
            <a:r>
              <a:rPr lang="en-AU" sz="3200" b="1" dirty="0">
                <a:solidFill>
                  <a:srgbClr val="DC6624"/>
                </a:solidFill>
              </a:rPr>
              <a:t>5 </a:t>
            </a:r>
            <a:r>
              <a:rPr lang="en-AU" sz="3200" dirty="0"/>
              <a:t>is kept with the person at all times in their A2D </a:t>
            </a:r>
            <a:r>
              <a:rPr lang="en-AU" sz="3200" dirty="0" smtClean="0"/>
              <a:t>folder</a:t>
            </a:r>
            <a:endParaRPr lang="en-AU" sz="3200" dirty="0"/>
          </a:p>
          <a:p>
            <a:pPr marL="0" indent="0" algn="ctr">
              <a:buNone/>
            </a:pPr>
            <a:r>
              <a:rPr lang="en-AU" sz="3200" dirty="0" smtClean="0"/>
              <a:t> </a:t>
            </a: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12" y="609601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0278" y="3938953"/>
            <a:ext cx="10023230" cy="10668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rgbClr val="DC6624"/>
                </a:solidFill>
              </a:rPr>
              <a:t>TOP 5 </a:t>
            </a:r>
            <a:r>
              <a:rPr lang="en-AU" sz="2800" dirty="0">
                <a:solidFill>
                  <a:schemeClr val="tx1"/>
                </a:solidFill>
              </a:rPr>
              <a:t>provides important information to </a:t>
            </a:r>
            <a:r>
              <a:rPr lang="en-AU" sz="2800" dirty="0" smtClean="0">
                <a:solidFill>
                  <a:schemeClr val="tx1"/>
                </a:solidFill>
              </a:rPr>
              <a:t>hospital </a:t>
            </a:r>
            <a:r>
              <a:rPr lang="en-AU" sz="2800" dirty="0">
                <a:solidFill>
                  <a:schemeClr val="tx1"/>
                </a:solidFill>
              </a:rPr>
              <a:t>staff who will be interacting with the person during their admission to hospital</a:t>
            </a:r>
          </a:p>
        </p:txBody>
      </p:sp>
    </p:spTree>
    <p:extLst>
      <p:ext uri="{BB962C8B-B14F-4D97-AF65-F5344CB8AC3E}">
        <p14:creationId xmlns:p14="http://schemas.microsoft.com/office/powerpoint/2010/main" val="365922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</a:t>
            </a:r>
            <a:r>
              <a:rPr lang="en-US" sz="4800" dirty="0"/>
              <a:t>happens in an emergency? 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0861"/>
            <a:ext cx="7778701" cy="4266101"/>
          </a:xfrm>
        </p:spPr>
        <p:txBody>
          <a:bodyPr>
            <a:normAutofit/>
          </a:bodyPr>
          <a:lstStyle/>
          <a:p>
            <a:r>
              <a:rPr lang="en-AU" sz="3600" dirty="0" smtClean="0"/>
              <a:t>Give the </a:t>
            </a:r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</a:rPr>
              <a:t>A2D Together Folder </a:t>
            </a:r>
            <a:r>
              <a:rPr lang="en-AU" sz="3600" dirty="0" smtClean="0"/>
              <a:t>to the Paramedic</a:t>
            </a:r>
          </a:p>
          <a:p>
            <a:r>
              <a:rPr lang="en-AU" sz="3600" dirty="0" smtClean="0"/>
              <a:t>Explain the </a:t>
            </a:r>
            <a:r>
              <a:rPr lang="en-AU" sz="3600" b="1" dirty="0" smtClean="0">
                <a:solidFill>
                  <a:srgbClr val="DC6624"/>
                </a:solidFill>
              </a:rPr>
              <a:t>TOP 5</a:t>
            </a:r>
          </a:p>
          <a:p>
            <a:r>
              <a:rPr lang="en-AU" sz="3600" dirty="0" smtClean="0">
                <a:solidFill>
                  <a:srgbClr val="FF0000"/>
                </a:solidFill>
              </a:rPr>
              <a:t>VITAL</a:t>
            </a:r>
            <a:r>
              <a:rPr lang="en-AU" sz="3600" dirty="0" smtClean="0"/>
              <a:t> information for </a:t>
            </a:r>
            <a:r>
              <a:rPr lang="en-AU" sz="3600" dirty="0" smtClean="0">
                <a:solidFill>
                  <a:srgbClr val="FF0000"/>
                </a:solidFill>
              </a:rPr>
              <a:t>ALL</a:t>
            </a:r>
            <a:r>
              <a:rPr lang="en-AU" sz="3600" dirty="0" smtClean="0"/>
              <a:t> health staff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01" y="1661160"/>
            <a:ext cx="3234690" cy="29260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4400" y="4434840"/>
            <a:ext cx="6611815" cy="1192237"/>
          </a:xfrm>
          <a:prstGeom prst="wedgeRoundRectCallout">
            <a:avLst>
              <a:gd name="adj1" fmla="val 19593"/>
              <a:gd name="adj2" fmla="val -515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DC6624"/>
                </a:solidFill>
              </a:rPr>
              <a:t>TOP 5 </a:t>
            </a:r>
            <a:r>
              <a:rPr lang="en-US" sz="3200" dirty="0">
                <a:solidFill>
                  <a:schemeClr val="tx1"/>
                </a:solidFill>
              </a:rPr>
              <a:t>is especially important if the person is </a:t>
            </a:r>
            <a:r>
              <a:rPr lang="en-AU" sz="3200" dirty="0">
                <a:solidFill>
                  <a:schemeClr val="tx1"/>
                </a:solidFill>
              </a:rPr>
              <a:t>unaccompanied.</a:t>
            </a:r>
          </a:p>
        </p:txBody>
      </p:sp>
    </p:spTree>
    <p:extLst>
      <p:ext uri="{BB962C8B-B14F-4D97-AF65-F5344CB8AC3E}">
        <p14:creationId xmlns:p14="http://schemas.microsoft.com/office/powerpoint/2010/main" val="207654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>
            <a:noAutofit/>
          </a:bodyPr>
          <a:lstStyle/>
          <a:p>
            <a:r>
              <a:rPr lang="en-AU" dirty="0" smtClean="0"/>
              <a:t>Want to know more?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7" y="1668739"/>
            <a:ext cx="8798171" cy="3518510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SzPct val="80000"/>
              <a:defRPr/>
            </a:pPr>
            <a:r>
              <a:rPr lang="en-AU" sz="3200" kern="0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AU" sz="3200" kern="0" dirty="0" smtClean="0">
                <a:solidFill>
                  <a:srgbClr val="0070C0"/>
                </a:solidFill>
                <a:hlinkClick r:id="rId3"/>
              </a:rPr>
              <a:t>www.cclhd.health.nsw.gov.au/patientsandvisitors/CarerSupport/top5</a:t>
            </a:r>
            <a:endParaRPr lang="en-AU" sz="3200" kern="0" dirty="0" smtClean="0">
              <a:solidFill>
                <a:srgbClr val="0070C0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80000"/>
              <a:defRPr/>
            </a:pPr>
            <a:r>
              <a:rPr lang="en-AU" sz="3200" kern="0" dirty="0">
                <a:solidFill>
                  <a:schemeClr val="accent6"/>
                </a:solidFill>
                <a:hlinkClick r:id="rId4"/>
              </a:rPr>
              <a:t>http://</a:t>
            </a:r>
            <a:r>
              <a:rPr lang="en-AU" sz="3200" kern="0" dirty="0" smtClean="0">
                <a:solidFill>
                  <a:schemeClr val="accent6"/>
                </a:solidFill>
                <a:hlinkClick r:id="rId4"/>
              </a:rPr>
              <a:t>www.cec.health.nsw.gov.au/programs/partnering-with-patients/top5</a:t>
            </a:r>
            <a:endParaRPr lang="en-AU" sz="3200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73" y="1453663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0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 smtClean="0"/>
              <a:t>TOP 5 is…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29" y="1568815"/>
            <a:ext cx="9138139" cy="4351338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AU" sz="3200" dirty="0" smtClean="0"/>
              <a:t>designed to </a:t>
            </a:r>
            <a:r>
              <a:rPr lang="en-AU" sz="3200" dirty="0" smtClean="0">
                <a:solidFill>
                  <a:srgbClr val="FF0000"/>
                </a:solidFill>
              </a:rPr>
              <a:t>assist</a:t>
            </a:r>
            <a:r>
              <a:rPr lang="en-AU" sz="3200" dirty="0" smtClean="0"/>
              <a:t> </a:t>
            </a:r>
            <a:r>
              <a:rPr lang="en-AU" sz="3200" dirty="0"/>
              <a:t>the hospital staff  </a:t>
            </a:r>
            <a:r>
              <a:rPr lang="en-AU" sz="3200" dirty="0">
                <a:solidFill>
                  <a:srgbClr val="FF0000"/>
                </a:solidFill>
              </a:rPr>
              <a:t>better understand</a:t>
            </a:r>
            <a:r>
              <a:rPr lang="en-AU" sz="3200" dirty="0"/>
              <a:t> the individual needs of the </a:t>
            </a:r>
            <a:r>
              <a:rPr lang="en-AU" sz="3200" dirty="0" smtClean="0"/>
              <a:t>person</a:t>
            </a:r>
            <a:endParaRPr lang="en-AU" sz="3200" dirty="0"/>
          </a:p>
          <a:p>
            <a:pPr>
              <a:buSzPct val="80000"/>
            </a:pPr>
            <a:r>
              <a:rPr lang="en-AU" sz="3200" dirty="0" smtClean="0"/>
              <a:t>developed </a:t>
            </a:r>
            <a:r>
              <a:rPr lang="en-AU" sz="3200" dirty="0"/>
              <a:t>by people who </a:t>
            </a:r>
            <a:r>
              <a:rPr lang="en-AU" sz="3200" b="1" dirty="0">
                <a:solidFill>
                  <a:srgbClr val="DC6624"/>
                </a:solidFill>
              </a:rPr>
              <a:t>know the person well </a:t>
            </a:r>
            <a:r>
              <a:rPr lang="en-AU" sz="3200" dirty="0" smtClean="0"/>
              <a:t>and include: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AU" sz="2800" dirty="0"/>
              <a:t>a</a:t>
            </a:r>
            <a:r>
              <a:rPr lang="en-AU" sz="2800" dirty="0" smtClean="0"/>
              <a:t>ny </a:t>
            </a:r>
            <a:r>
              <a:rPr lang="en-AU" sz="2800" b="1" dirty="0" smtClean="0">
                <a:solidFill>
                  <a:schemeClr val="accent6"/>
                </a:solidFill>
              </a:rPr>
              <a:t>risks</a:t>
            </a:r>
            <a:r>
              <a:rPr lang="en-AU" sz="2800" dirty="0" smtClean="0"/>
              <a:t> </a:t>
            </a:r>
            <a:r>
              <a:rPr lang="en-AU" sz="2800" dirty="0" err="1" smtClean="0"/>
              <a:t>eg</a:t>
            </a:r>
            <a:r>
              <a:rPr lang="en-AU" sz="2800" dirty="0" smtClean="0"/>
              <a:t> choking, pica</a:t>
            </a:r>
            <a:endParaRPr lang="en-AU" sz="28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AU" sz="2800" dirty="0" smtClean="0">
                <a:solidFill>
                  <a:srgbClr val="FF0000"/>
                </a:solidFill>
              </a:rPr>
              <a:t>interests</a:t>
            </a:r>
            <a:r>
              <a:rPr lang="en-AU" sz="2800" dirty="0">
                <a:solidFill>
                  <a:srgbClr val="FF0000"/>
                </a:solidFill>
              </a:rPr>
              <a:t>, likes</a:t>
            </a:r>
            <a:r>
              <a:rPr lang="en-AU" sz="2800" dirty="0"/>
              <a:t>, </a:t>
            </a:r>
            <a:r>
              <a:rPr lang="en-AU" sz="2800" dirty="0">
                <a:solidFill>
                  <a:srgbClr val="FF0000"/>
                </a:solidFill>
              </a:rPr>
              <a:t>dislikes, fears/ phobias, rituals/routines </a:t>
            </a:r>
            <a:endParaRPr lang="en-AU" sz="2800" dirty="0" smtClean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AU" sz="2800" dirty="0" smtClean="0"/>
              <a:t>things </a:t>
            </a:r>
            <a:r>
              <a:rPr lang="en-AU" sz="2800" dirty="0"/>
              <a:t>that might </a:t>
            </a:r>
            <a:r>
              <a:rPr lang="en-AU" sz="2800" b="1" dirty="0">
                <a:solidFill>
                  <a:srgbClr val="DC6624"/>
                </a:solidFill>
              </a:rPr>
              <a:t>trigger</a:t>
            </a:r>
            <a:r>
              <a:rPr lang="en-AU" sz="2800" dirty="0"/>
              <a:t> the person to </a:t>
            </a:r>
            <a:r>
              <a:rPr lang="en-AU" sz="2800" b="1" dirty="0">
                <a:solidFill>
                  <a:srgbClr val="DC6624"/>
                </a:solidFill>
              </a:rPr>
              <a:t>become upset </a:t>
            </a:r>
            <a:r>
              <a:rPr lang="en-AU" sz="2800" dirty="0"/>
              <a:t>whilst in the hospital setting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20" y="1694963"/>
            <a:ext cx="1944216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/>
          <a:lstStyle/>
          <a:p>
            <a:r>
              <a:rPr lang="en-US" dirty="0"/>
              <a:t>What are the benefits </a:t>
            </a:r>
            <a:r>
              <a:rPr lang="en-US" dirty="0" smtClean="0"/>
              <a:t>of </a:t>
            </a:r>
            <a:r>
              <a:rPr lang="en-US" b="1" dirty="0">
                <a:solidFill>
                  <a:srgbClr val="DC6624"/>
                </a:solidFill>
              </a:rPr>
              <a:t>TOP 5</a:t>
            </a:r>
            <a:r>
              <a:rPr lang="en-US" dirty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6" y="1569305"/>
            <a:ext cx="9982201" cy="4351338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80000"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Better understanding </a:t>
            </a:r>
            <a:r>
              <a:rPr lang="en-US" sz="3200" kern="0" dirty="0"/>
              <a:t>of the </a:t>
            </a:r>
            <a:r>
              <a:rPr lang="en-US" sz="3200" kern="0" dirty="0" smtClean="0"/>
              <a:t>person with disability</a:t>
            </a:r>
            <a:endParaRPr lang="en-US" sz="3200" kern="0" dirty="0"/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80000"/>
              <a:defRPr/>
            </a:pPr>
            <a:r>
              <a:rPr lang="en-US" sz="3200" kern="0" dirty="0"/>
              <a:t>Important information to </a:t>
            </a:r>
            <a:r>
              <a:rPr lang="en-US" sz="3200" b="1" kern="0" dirty="0">
                <a:solidFill>
                  <a:srgbClr val="DC6624"/>
                </a:solidFill>
              </a:rPr>
              <a:t>keep the person safe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80000"/>
              <a:defRPr/>
            </a:pPr>
            <a:r>
              <a:rPr lang="en-US" sz="3200" b="1" kern="0" dirty="0">
                <a:solidFill>
                  <a:schemeClr val="accent6"/>
                </a:solidFill>
              </a:rPr>
              <a:t>Strategies</a:t>
            </a:r>
            <a:r>
              <a:rPr lang="en-US" sz="3200" kern="0" dirty="0"/>
              <a:t> to support the person if they become distressed 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80000"/>
              <a:defRPr/>
            </a:pPr>
            <a:r>
              <a:rPr lang="en-US" sz="3200" kern="0" dirty="0"/>
              <a:t>Make it </a:t>
            </a:r>
            <a:r>
              <a:rPr lang="en-US" sz="3200" b="1" kern="0" dirty="0">
                <a:solidFill>
                  <a:srgbClr val="FF0000"/>
                </a:solidFill>
              </a:rPr>
              <a:t>easier </a:t>
            </a:r>
            <a:r>
              <a:rPr lang="en-US" sz="3200" kern="0" dirty="0"/>
              <a:t>for </a:t>
            </a:r>
            <a:r>
              <a:rPr lang="en-US" sz="3200" kern="0" dirty="0" smtClean="0"/>
              <a:t>hospital </a:t>
            </a:r>
            <a:r>
              <a:rPr lang="en-US" sz="3200" kern="0" dirty="0"/>
              <a:t>staff to do their job  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80000"/>
              <a:defRPr/>
            </a:pPr>
            <a:r>
              <a:rPr lang="en-US" sz="3200" b="1" kern="0" dirty="0">
                <a:solidFill>
                  <a:srgbClr val="DC6624"/>
                </a:solidFill>
              </a:rPr>
              <a:t>Improved hospital journey for </a:t>
            </a:r>
            <a:r>
              <a:rPr lang="en-US" sz="3200" b="1" kern="0" dirty="0" smtClean="0">
                <a:solidFill>
                  <a:srgbClr val="DC6624"/>
                </a:solidFill>
              </a:rPr>
              <a:t>person with disability</a:t>
            </a:r>
            <a:endParaRPr lang="en-US" sz="3200" b="1" kern="0" dirty="0">
              <a:solidFill>
                <a:srgbClr val="DC6624"/>
              </a:solidFill>
            </a:endParaRP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12" y="609601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/>
          <a:lstStyle/>
          <a:p>
            <a:r>
              <a:rPr lang="en-AU" dirty="0" smtClean="0"/>
              <a:t>How to develop a </a:t>
            </a:r>
            <a:r>
              <a:rPr lang="en-AU" b="1" dirty="0" smtClean="0">
                <a:solidFill>
                  <a:srgbClr val="DC6624"/>
                </a:solidFill>
              </a:rPr>
              <a:t>TOP 5</a:t>
            </a:r>
            <a:endParaRPr lang="en-AU" b="1" dirty="0">
              <a:solidFill>
                <a:srgbClr val="DC66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6" y="1569305"/>
            <a:ext cx="9982201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3200" dirty="0"/>
              <a:t>Consider the </a:t>
            </a:r>
            <a:r>
              <a:rPr lang="en-AU" sz="3200" dirty="0">
                <a:solidFill>
                  <a:srgbClr val="FF0000"/>
                </a:solidFill>
              </a:rPr>
              <a:t>five</a:t>
            </a:r>
            <a:r>
              <a:rPr lang="en-AU" sz="3200" dirty="0"/>
              <a:t> most important </a:t>
            </a:r>
            <a:r>
              <a:rPr lang="en-AU" sz="3200" dirty="0" smtClean="0"/>
              <a:t>tips or strategies you think disability/health staff </a:t>
            </a:r>
            <a:r>
              <a:rPr lang="en-AU" sz="3200" dirty="0"/>
              <a:t>need to know </a:t>
            </a:r>
            <a:r>
              <a:rPr lang="en-AU" sz="3200" dirty="0" smtClean="0"/>
              <a:t>to:</a:t>
            </a:r>
            <a:endParaRPr lang="en-AU" sz="3200" dirty="0"/>
          </a:p>
          <a:p>
            <a:r>
              <a:rPr lang="en-AU" dirty="0" smtClean="0"/>
              <a:t>Identify risks to the persons safety </a:t>
            </a:r>
            <a:r>
              <a:rPr lang="en-AU" dirty="0" err="1" smtClean="0"/>
              <a:t>i.e</a:t>
            </a:r>
            <a:r>
              <a:rPr lang="en-AU" dirty="0" smtClean="0"/>
              <a:t> choking</a:t>
            </a:r>
          </a:p>
          <a:p>
            <a:r>
              <a:rPr lang="en-AU" dirty="0"/>
              <a:t>K</a:t>
            </a:r>
            <a:r>
              <a:rPr lang="en-AU" dirty="0" smtClean="0"/>
              <a:t>eep </a:t>
            </a:r>
            <a:r>
              <a:rPr lang="en-AU" dirty="0"/>
              <a:t>the person you care for reassured and settled</a:t>
            </a:r>
          </a:p>
          <a:p>
            <a:r>
              <a:rPr lang="en-AU" dirty="0"/>
              <a:t>G</a:t>
            </a:r>
            <a:r>
              <a:rPr lang="en-AU" dirty="0" smtClean="0"/>
              <a:t>ain </a:t>
            </a:r>
            <a:r>
              <a:rPr lang="en-AU" dirty="0"/>
              <a:t>co-operation in personal care </a:t>
            </a:r>
            <a:r>
              <a:rPr lang="en-AU" dirty="0" smtClean="0"/>
              <a:t>activities</a:t>
            </a:r>
            <a:endParaRPr lang="en-AU" dirty="0"/>
          </a:p>
          <a:p>
            <a:r>
              <a:rPr lang="en-AU" dirty="0"/>
              <a:t>E</a:t>
            </a:r>
            <a:r>
              <a:rPr lang="en-AU" dirty="0" smtClean="0"/>
              <a:t>ncourage </a:t>
            </a:r>
            <a:r>
              <a:rPr lang="en-AU" dirty="0"/>
              <a:t>communication</a:t>
            </a:r>
          </a:p>
          <a:p>
            <a:r>
              <a:rPr lang="en-AU" dirty="0"/>
              <a:t>A</a:t>
            </a:r>
            <a:r>
              <a:rPr lang="en-AU" dirty="0" smtClean="0"/>
              <a:t>cknowledge </a:t>
            </a:r>
            <a:r>
              <a:rPr lang="en-AU" dirty="0"/>
              <a:t>and support their interests, and sense of self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12" y="609601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43" y="199294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3447" y="988799"/>
            <a:ext cx="9827660" cy="4351338"/>
          </a:xfrm>
        </p:spPr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AU" sz="5400" b="1" dirty="0">
                <a:solidFill>
                  <a:srgbClr val="DC6624"/>
                </a:solidFill>
                <a:latin typeface="+mj-lt"/>
              </a:rPr>
              <a:t>Each TIP should </a:t>
            </a:r>
            <a:r>
              <a:rPr lang="en-AU" sz="5400" b="1" dirty="0" smtClean="0">
                <a:solidFill>
                  <a:srgbClr val="DC6624"/>
                </a:solidFill>
                <a:latin typeface="+mj-lt"/>
              </a:rPr>
              <a:t>include:</a:t>
            </a:r>
          </a:p>
          <a:p>
            <a:pPr marL="0" indent="0">
              <a:buNone/>
            </a:pPr>
            <a:r>
              <a:rPr lang="en-AU" sz="4400" b="1" dirty="0" smtClean="0">
                <a:latin typeface="+mj-lt"/>
              </a:rPr>
              <a:t>1. What </a:t>
            </a:r>
            <a:r>
              <a:rPr lang="en-AU" sz="4400" b="1" dirty="0">
                <a:solidFill>
                  <a:srgbClr val="FF0000"/>
                </a:solidFill>
                <a:latin typeface="+mj-lt"/>
              </a:rPr>
              <a:t>action</a:t>
            </a:r>
            <a:r>
              <a:rPr lang="en-AU" sz="4400" b="1" dirty="0">
                <a:latin typeface="+mj-lt"/>
              </a:rPr>
              <a:t> the staff need </a:t>
            </a:r>
            <a:r>
              <a:rPr lang="en-AU" sz="4400" b="1" dirty="0">
                <a:solidFill>
                  <a:srgbClr val="FF0000"/>
                </a:solidFill>
                <a:latin typeface="+mj-lt"/>
              </a:rPr>
              <a:t>do,</a:t>
            </a:r>
            <a:r>
              <a:rPr lang="en-AU" sz="4400" b="1" dirty="0">
                <a:latin typeface="+mj-lt"/>
              </a:rPr>
              <a:t> or </a:t>
            </a:r>
            <a:r>
              <a:rPr lang="en-AU" sz="4400" b="1" dirty="0">
                <a:solidFill>
                  <a:srgbClr val="FF0000"/>
                </a:solidFill>
                <a:latin typeface="+mj-lt"/>
              </a:rPr>
              <a:t>not </a:t>
            </a:r>
            <a:r>
              <a:rPr lang="en-AU" sz="4400" b="1" dirty="0" smtClean="0">
                <a:solidFill>
                  <a:srgbClr val="FF0000"/>
                </a:solidFill>
                <a:latin typeface="+mj-lt"/>
              </a:rPr>
              <a:t>do</a:t>
            </a:r>
            <a:r>
              <a:rPr lang="en-AU" sz="44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AU" sz="4400" b="1" dirty="0" smtClean="0">
                <a:latin typeface="+mj-lt"/>
              </a:rPr>
              <a:t>2. </a:t>
            </a:r>
            <a:r>
              <a:rPr lang="en-AU" sz="4400" b="1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AU" sz="4400" b="1" dirty="0" smtClean="0">
                <a:solidFill>
                  <a:schemeClr val="accent6"/>
                </a:solidFill>
                <a:latin typeface="+mj-lt"/>
              </a:rPr>
              <a:t>hy</a:t>
            </a:r>
            <a:r>
              <a:rPr lang="en-AU" sz="44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AU" sz="4400" b="1" dirty="0" smtClean="0">
                <a:latin typeface="+mj-lt"/>
              </a:rPr>
              <a:t>3. The </a:t>
            </a:r>
            <a:r>
              <a:rPr lang="en-AU" sz="4400" b="1" dirty="0" smtClean="0">
                <a:solidFill>
                  <a:srgbClr val="DC6624"/>
                </a:solidFill>
                <a:latin typeface="+mj-lt"/>
              </a:rPr>
              <a:t>expected </a:t>
            </a:r>
            <a:r>
              <a:rPr lang="en-AU" sz="4400" b="1" dirty="0">
                <a:solidFill>
                  <a:srgbClr val="DC6624"/>
                </a:solidFill>
                <a:latin typeface="+mj-lt"/>
              </a:rPr>
              <a:t>outcome </a:t>
            </a:r>
            <a:r>
              <a:rPr lang="en-AU" sz="4400" b="1" dirty="0">
                <a:latin typeface="+mj-lt"/>
              </a:rPr>
              <a:t>this will achieve</a:t>
            </a:r>
            <a:endParaRPr lang="en-AU" sz="4400" dirty="0"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25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0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FF0000"/>
                </a:solidFill>
              </a:rPr>
              <a:t>risks</a:t>
            </a:r>
            <a:r>
              <a:rPr lang="en-US" dirty="0" smtClean="0"/>
              <a:t>…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810836"/>
              </p:ext>
            </p:extLst>
          </p:nvPr>
        </p:nvGraphicFramePr>
        <p:xfrm>
          <a:off x="674078" y="10284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13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68934"/>
            <a:ext cx="10515600" cy="1325563"/>
          </a:xfrm>
        </p:spPr>
        <p:txBody>
          <a:bodyPr>
            <a:noAutofit/>
          </a:bodyPr>
          <a:lstStyle/>
          <a:p>
            <a:r>
              <a:rPr lang="en-AU" dirty="0" smtClean="0"/>
              <a:t>Examples…</a:t>
            </a:r>
            <a:endParaRPr lang="en-A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73" y="152402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6862" y="1059139"/>
            <a:ext cx="9085384" cy="13044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</a:rPr>
              <a:t>Mark will </a:t>
            </a:r>
            <a:r>
              <a:rPr lang="en-AU" sz="2400" dirty="0">
                <a:solidFill>
                  <a:schemeClr val="tx1"/>
                </a:solidFill>
              </a:rPr>
              <a:t>climb over bedrails and slide out of the end of the bed. He needs supervision </a:t>
            </a:r>
            <a:r>
              <a:rPr lang="en-AU" sz="2400" dirty="0" smtClean="0">
                <a:solidFill>
                  <a:schemeClr val="tx1"/>
                </a:solidFill>
              </a:rPr>
              <a:t>24/7.</a:t>
            </a:r>
            <a:r>
              <a:rPr lang="en-AU" sz="2400" dirty="0" smtClean="0"/>
              <a:t>.</a:t>
            </a:r>
          </a:p>
          <a:p>
            <a:pPr algn="r"/>
            <a:r>
              <a:rPr lang="en-AU" i="1" dirty="0" smtClean="0">
                <a:solidFill>
                  <a:schemeClr val="tx1"/>
                </a:solidFill>
              </a:rPr>
              <a:t>Mother</a:t>
            </a:r>
            <a:endParaRPr lang="en-AU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6862" y="4109427"/>
            <a:ext cx="7983415" cy="18170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 dirty="0" smtClean="0">
              <a:solidFill>
                <a:schemeClr val="tx1"/>
              </a:solidFill>
            </a:endParaRP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Tina </a:t>
            </a:r>
            <a:r>
              <a:rPr lang="en-AU" sz="2400" dirty="0">
                <a:solidFill>
                  <a:schemeClr val="tx1"/>
                </a:solidFill>
              </a:rPr>
              <a:t>will eat anything including non-edibles.  Take care to keep medical supplies etc. out of her reach.  All meals must be supervised or she will eat the containers and cutlery.     </a:t>
            </a:r>
            <a:r>
              <a:rPr lang="en-AU" sz="2400" dirty="0" smtClean="0">
                <a:solidFill>
                  <a:schemeClr val="tx1"/>
                </a:solidFill>
              </a:rPr>
              <a:t>							</a:t>
            </a:r>
            <a:r>
              <a:rPr lang="en-AU" sz="2000" i="1" dirty="0" smtClean="0">
                <a:solidFill>
                  <a:schemeClr val="tx1"/>
                </a:solidFill>
              </a:rPr>
              <a:t>Support </a:t>
            </a:r>
            <a:r>
              <a:rPr lang="en-AU" sz="2000" i="1" dirty="0">
                <a:solidFill>
                  <a:schemeClr val="tx1"/>
                </a:solidFill>
              </a:rPr>
              <a:t>Worker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3200" dirty="0"/>
              <a:t> </a:t>
            </a:r>
          </a:p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321170" y="2625970"/>
            <a:ext cx="9085384" cy="1324708"/>
          </a:xfrm>
          <a:prstGeom prst="roundRect">
            <a:avLst/>
          </a:prstGeom>
          <a:solidFill>
            <a:srgbClr val="D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 smtClean="0">
              <a:solidFill>
                <a:schemeClr val="tx1"/>
              </a:solidFill>
            </a:endParaRPr>
          </a:p>
          <a:p>
            <a:endParaRPr lang="en-AU" sz="2000" dirty="0" smtClean="0">
              <a:solidFill>
                <a:schemeClr val="tx1"/>
              </a:solidFill>
            </a:endParaRP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 smtClean="0">
                <a:solidFill>
                  <a:schemeClr val="tx1"/>
                </a:solidFill>
              </a:rPr>
              <a:t>Mohammed doesn’t </a:t>
            </a:r>
            <a:r>
              <a:rPr lang="en-AU" sz="2400" dirty="0">
                <a:solidFill>
                  <a:schemeClr val="tx1"/>
                </a:solidFill>
              </a:rPr>
              <a:t>like needles and will lash out. He needs you to make it a game, distract him, 2 people to hold his hands. He needs a reward afterwards- give him a clap</a:t>
            </a:r>
            <a:r>
              <a:rPr lang="en-AU" sz="2400" dirty="0" smtClean="0">
                <a:solidFill>
                  <a:schemeClr val="tx1"/>
                </a:solidFill>
              </a:rPr>
              <a:t>. 				</a:t>
            </a:r>
            <a:r>
              <a:rPr lang="en-AU" sz="2000" i="1" dirty="0" smtClean="0">
                <a:solidFill>
                  <a:schemeClr val="tx1"/>
                </a:solidFill>
              </a:rPr>
              <a:t>Mother</a:t>
            </a:r>
            <a:endParaRPr lang="en-AU" sz="2000" i="1" dirty="0">
              <a:solidFill>
                <a:schemeClr val="tx1"/>
              </a:solidFill>
            </a:endParaRPr>
          </a:p>
          <a:p>
            <a:endParaRPr lang="en-AU" sz="2800" dirty="0">
              <a:solidFill>
                <a:schemeClr val="tx1"/>
              </a:solidFill>
            </a:endParaRPr>
          </a:p>
          <a:p>
            <a:endParaRPr lang="en-AU" sz="3200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0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What can help to </a:t>
            </a:r>
            <a:r>
              <a:rPr lang="en-US" dirty="0" smtClean="0">
                <a:solidFill>
                  <a:srgbClr val="FF0000"/>
                </a:solidFill>
              </a:rPr>
              <a:t>minimise  </a:t>
            </a:r>
            <a:r>
              <a:rPr lang="en-US" dirty="0">
                <a:solidFill>
                  <a:srgbClr val="FF0000"/>
                </a:solidFill>
              </a:rPr>
              <a:t>distress?</a:t>
            </a:r>
            <a:endParaRPr lang="en-AU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19783"/>
              </p:ext>
            </p:extLst>
          </p:nvPr>
        </p:nvGraphicFramePr>
        <p:xfrm>
          <a:off x="744415" y="1106030"/>
          <a:ext cx="10591800" cy="475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55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59618"/>
            <a:ext cx="10515600" cy="1325563"/>
          </a:xfrm>
        </p:spPr>
        <p:txBody>
          <a:bodyPr>
            <a:noAutofit/>
          </a:bodyPr>
          <a:lstStyle/>
          <a:p>
            <a:r>
              <a:rPr lang="en-AU" dirty="0" smtClean="0"/>
              <a:t>Examples…</a:t>
            </a:r>
            <a:endParaRPr lang="en-A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73" y="505897"/>
            <a:ext cx="1813474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91662" y="1664678"/>
            <a:ext cx="9085384" cy="12941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smtClean="0">
                <a:solidFill>
                  <a:schemeClr val="tx1"/>
                </a:solidFill>
              </a:rPr>
              <a:t>If you show Hanna the procedure on yourself first, she will then let you do it for her, </a:t>
            </a:r>
            <a:r>
              <a:rPr lang="en-AU" sz="2400" dirty="0" err="1" smtClean="0">
                <a:solidFill>
                  <a:schemeClr val="tx1"/>
                </a:solidFill>
              </a:rPr>
              <a:t>eg</a:t>
            </a:r>
            <a:r>
              <a:rPr lang="en-AU" sz="2400" dirty="0" smtClean="0">
                <a:solidFill>
                  <a:schemeClr val="tx1"/>
                </a:solidFill>
              </a:rPr>
              <a:t> put the Blood Pressure cuff on your arm, then hers.							</a:t>
            </a:r>
            <a:r>
              <a:rPr lang="en-AU" sz="2000" i="1" dirty="0" smtClean="0">
                <a:solidFill>
                  <a:schemeClr val="tx1"/>
                </a:solidFill>
              </a:rPr>
              <a:t>Support worker</a:t>
            </a:r>
            <a:endParaRPr lang="en-AU" sz="2000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1662" y="3485072"/>
            <a:ext cx="9085384" cy="11473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 smtClean="0">
              <a:solidFill>
                <a:schemeClr val="tx1"/>
              </a:solidFill>
            </a:endParaRPr>
          </a:p>
          <a:p>
            <a:pPr algn="ctr"/>
            <a:endParaRPr lang="en-AU" sz="28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Matthew must have a magazine that features girls  such as a fashion magazine.  He will tuck it under his arm and sit patiently</a:t>
            </a:r>
            <a:r>
              <a:rPr lang="en-AU" sz="2400" dirty="0" smtClean="0">
                <a:solidFill>
                  <a:schemeClr val="tx1"/>
                </a:solidFill>
              </a:rPr>
              <a:t>.     </a:t>
            </a:r>
          </a:p>
          <a:p>
            <a:pPr algn="ctr"/>
            <a:r>
              <a:rPr lang="en-AU" sz="2400" i="1" dirty="0" smtClean="0">
                <a:solidFill>
                  <a:schemeClr val="tx1"/>
                </a:solidFill>
              </a:rPr>
              <a:t>								</a:t>
            </a:r>
            <a:r>
              <a:rPr lang="en-AU" sz="2000" i="1" dirty="0" smtClean="0">
                <a:solidFill>
                  <a:schemeClr val="tx1"/>
                </a:solidFill>
              </a:rPr>
              <a:t>Sister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2800" dirty="0"/>
              <a:t> 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951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883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TOP 5 for a person with an intellectual disability</vt:lpstr>
      <vt:lpstr>TOP 5 is…</vt:lpstr>
      <vt:lpstr>What are the benefits of TOP 5?</vt:lpstr>
      <vt:lpstr>How to develop a TOP 5</vt:lpstr>
      <vt:lpstr>PowerPoint Presentation</vt:lpstr>
      <vt:lpstr>Consider risks…</vt:lpstr>
      <vt:lpstr>Examples…</vt:lpstr>
      <vt:lpstr>What can help to minimise  distress?</vt:lpstr>
      <vt:lpstr>Examples…</vt:lpstr>
      <vt:lpstr>Understanding the person?</vt:lpstr>
      <vt:lpstr>Examples…</vt:lpstr>
      <vt:lpstr>Examples…</vt:lpstr>
      <vt:lpstr>NEXT…Write them on the TOP 5 form</vt:lpstr>
      <vt:lpstr>Keep it in the A2D Together Folder</vt:lpstr>
      <vt:lpstr>When admitted to hospital…</vt:lpstr>
      <vt:lpstr>What happens in an emergency? </vt:lpstr>
      <vt:lpstr>Want to know more?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Francis</dc:creator>
  <cp:lastModifiedBy>Janice Oliver</cp:lastModifiedBy>
  <cp:revision>54</cp:revision>
  <dcterms:created xsi:type="dcterms:W3CDTF">2016-06-09T13:17:29Z</dcterms:created>
  <dcterms:modified xsi:type="dcterms:W3CDTF">2016-12-05T03:46:05Z</dcterms:modified>
</cp:coreProperties>
</file>